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0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1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2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6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7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8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9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5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5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5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53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55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56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5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6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71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74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75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80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83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84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85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86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87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88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89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32"/>
  </p:notesMasterIdLst>
  <p:sldIdLst>
    <p:sldId id="458" r:id="rId2"/>
    <p:sldId id="480" r:id="rId3"/>
    <p:sldId id="263" r:id="rId4"/>
    <p:sldId id="492" r:id="rId5"/>
    <p:sldId id="495" r:id="rId6"/>
    <p:sldId id="496" r:id="rId7"/>
    <p:sldId id="501" r:id="rId8"/>
    <p:sldId id="502" r:id="rId9"/>
    <p:sldId id="497" r:id="rId10"/>
    <p:sldId id="512" r:id="rId11"/>
    <p:sldId id="511" r:id="rId12"/>
    <p:sldId id="304" r:id="rId13"/>
    <p:sldId id="420" r:id="rId14"/>
    <p:sldId id="421" r:id="rId15"/>
    <p:sldId id="437" r:id="rId16"/>
    <p:sldId id="438" r:id="rId17"/>
    <p:sldId id="498" r:id="rId18"/>
    <p:sldId id="499" r:id="rId19"/>
    <p:sldId id="500" r:id="rId20"/>
    <p:sldId id="339" r:id="rId21"/>
    <p:sldId id="341" r:id="rId22"/>
    <p:sldId id="324" r:id="rId23"/>
    <p:sldId id="321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40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0" r:id="rId44"/>
    <p:sldId id="351" r:id="rId45"/>
    <p:sldId id="509" r:id="rId46"/>
    <p:sldId id="510" r:id="rId47"/>
    <p:sldId id="469" r:id="rId48"/>
    <p:sldId id="462" r:id="rId49"/>
    <p:sldId id="463" r:id="rId50"/>
    <p:sldId id="530" r:id="rId51"/>
    <p:sldId id="531" r:id="rId52"/>
    <p:sldId id="468" r:id="rId53"/>
    <p:sldId id="465" r:id="rId54"/>
    <p:sldId id="353" r:id="rId55"/>
    <p:sldId id="475" r:id="rId56"/>
    <p:sldId id="477" r:id="rId57"/>
    <p:sldId id="532" r:id="rId58"/>
    <p:sldId id="478" r:id="rId59"/>
    <p:sldId id="474" r:id="rId60"/>
    <p:sldId id="441" r:id="rId61"/>
    <p:sldId id="488" r:id="rId62"/>
    <p:sldId id="258" r:id="rId63"/>
    <p:sldId id="273" r:id="rId64"/>
    <p:sldId id="257" r:id="rId65"/>
    <p:sldId id="357" r:id="rId66"/>
    <p:sldId id="358" r:id="rId67"/>
    <p:sldId id="356" r:id="rId68"/>
    <p:sldId id="359" r:id="rId69"/>
    <p:sldId id="533" r:id="rId70"/>
    <p:sldId id="503" r:id="rId71"/>
    <p:sldId id="362" r:id="rId72"/>
    <p:sldId id="524" r:id="rId73"/>
    <p:sldId id="364" r:id="rId74"/>
    <p:sldId id="365" r:id="rId75"/>
    <p:sldId id="525" r:id="rId76"/>
    <p:sldId id="504" r:id="rId77"/>
    <p:sldId id="505" r:id="rId78"/>
    <p:sldId id="368" r:id="rId79"/>
    <p:sldId id="526" r:id="rId80"/>
    <p:sldId id="369" r:id="rId81"/>
    <p:sldId id="527" r:id="rId82"/>
    <p:sldId id="506" r:id="rId83"/>
    <p:sldId id="371" r:id="rId84"/>
    <p:sldId id="528" r:id="rId85"/>
    <p:sldId id="507" r:id="rId86"/>
    <p:sldId id="373" r:id="rId87"/>
    <p:sldId id="374" r:id="rId88"/>
    <p:sldId id="375" r:id="rId89"/>
    <p:sldId id="377" r:id="rId90"/>
    <p:sldId id="378" r:id="rId91"/>
    <p:sldId id="379" r:id="rId92"/>
    <p:sldId id="376" r:id="rId93"/>
    <p:sldId id="529" r:id="rId94"/>
    <p:sldId id="443" r:id="rId95"/>
    <p:sldId id="444" r:id="rId96"/>
    <p:sldId id="485" r:id="rId97"/>
    <p:sldId id="445" r:id="rId98"/>
    <p:sldId id="446" r:id="rId99"/>
    <p:sldId id="397" r:id="rId100"/>
    <p:sldId id="447" r:id="rId101"/>
    <p:sldId id="398" r:id="rId102"/>
    <p:sldId id="399" r:id="rId103"/>
    <p:sldId id="404" r:id="rId104"/>
    <p:sldId id="448" r:id="rId105"/>
    <p:sldId id="405" r:id="rId106"/>
    <p:sldId id="406" r:id="rId107"/>
    <p:sldId id="449" r:id="rId108"/>
    <p:sldId id="407" r:id="rId109"/>
    <p:sldId id="408" r:id="rId110"/>
    <p:sldId id="409" r:id="rId111"/>
    <p:sldId id="410" r:id="rId112"/>
    <p:sldId id="450" r:id="rId113"/>
    <p:sldId id="451" r:id="rId114"/>
    <p:sldId id="417" r:id="rId115"/>
    <p:sldId id="452" r:id="rId116"/>
    <p:sldId id="453" r:id="rId117"/>
    <p:sldId id="455" r:id="rId118"/>
    <p:sldId id="481" r:id="rId119"/>
    <p:sldId id="454" r:id="rId120"/>
    <p:sldId id="386" r:id="rId121"/>
    <p:sldId id="387" r:id="rId122"/>
    <p:sldId id="388" r:id="rId123"/>
    <p:sldId id="401" r:id="rId124"/>
    <p:sldId id="390" r:id="rId125"/>
    <p:sldId id="457" r:id="rId126"/>
    <p:sldId id="482" r:id="rId127"/>
    <p:sldId id="483" r:id="rId128"/>
    <p:sldId id="393" r:id="rId129"/>
    <p:sldId id="419" r:id="rId130"/>
    <p:sldId id="484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C15A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/>
    <p:restoredTop sz="86742"/>
  </p:normalViewPr>
  <p:slideViewPr>
    <p:cSldViewPr snapToGrid="0" snapToObjects="1">
      <p:cViewPr>
        <p:scale>
          <a:sx n="80" d="100"/>
          <a:sy n="80" d="100"/>
        </p:scale>
        <p:origin x="1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16275-5F33-474C-BFA6-5AC6C5FB2B8B}" type="doc">
      <dgm:prSet loTypeId="urn:microsoft.com/office/officeart/2005/8/layout/radial5" loCatId="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01DCA855-B9D4-0A49-B89F-DE19544559EE}">
      <dgm:prSet phldrT="[Text]"/>
      <dgm:spPr/>
      <dgm:t>
        <a:bodyPr/>
        <a:lstStyle/>
        <a:p>
          <a:r>
            <a:rPr lang="en-US" b="1" dirty="0" smtClean="0"/>
            <a:t>Microbiota</a:t>
          </a:r>
          <a:endParaRPr lang="en-US" b="1" dirty="0"/>
        </a:p>
      </dgm:t>
    </dgm:pt>
    <dgm:pt modelId="{B3DFDDEA-593D-E845-BFE0-21D851201EBE}" type="parTrans" cxnId="{E3DCEE9F-EA24-224A-AA7F-ECD5488AD7A0}">
      <dgm:prSet/>
      <dgm:spPr/>
      <dgm:t>
        <a:bodyPr/>
        <a:lstStyle/>
        <a:p>
          <a:endParaRPr lang="en-US"/>
        </a:p>
      </dgm:t>
    </dgm:pt>
    <dgm:pt modelId="{B674BFD8-A328-6346-A7FE-D83D6DC352F8}" type="sibTrans" cxnId="{E3DCEE9F-EA24-224A-AA7F-ECD5488AD7A0}">
      <dgm:prSet/>
      <dgm:spPr/>
      <dgm:t>
        <a:bodyPr/>
        <a:lstStyle/>
        <a:p>
          <a:endParaRPr lang="en-US"/>
        </a:p>
      </dgm:t>
    </dgm:pt>
    <dgm:pt modelId="{C8222C3D-ED18-E04C-8373-C2C3CAA82DBD}">
      <dgm:prSet phldrT="[Text]"/>
      <dgm:spPr/>
      <dgm:t>
        <a:bodyPr/>
        <a:lstStyle/>
        <a:p>
          <a:r>
            <a:rPr lang="en-US" dirty="0" smtClean="0"/>
            <a:t>Resistance to pathogens</a:t>
          </a:r>
        </a:p>
      </dgm:t>
    </dgm:pt>
    <dgm:pt modelId="{E632E670-6A63-8B48-8731-00EA5BA9A02A}" type="parTrans" cxnId="{1EF5C849-5457-3544-A645-E1B9064117C9}">
      <dgm:prSet/>
      <dgm:spPr/>
      <dgm:t>
        <a:bodyPr/>
        <a:lstStyle/>
        <a:p>
          <a:endParaRPr lang="en-US"/>
        </a:p>
      </dgm:t>
    </dgm:pt>
    <dgm:pt modelId="{E6AD9F28-13C0-4C49-8658-1CF06D9A455B}" type="sibTrans" cxnId="{1EF5C849-5457-3544-A645-E1B9064117C9}">
      <dgm:prSet/>
      <dgm:spPr/>
      <dgm:t>
        <a:bodyPr/>
        <a:lstStyle/>
        <a:p>
          <a:endParaRPr lang="en-US"/>
        </a:p>
      </dgm:t>
    </dgm:pt>
    <dgm:pt modelId="{901B10B7-F390-064C-8C15-697110FCD2C5}">
      <dgm:prSet phldrT="[Text]"/>
      <dgm:spPr/>
      <dgm:t>
        <a:bodyPr/>
        <a:lstStyle/>
        <a:p>
          <a:r>
            <a:rPr lang="en-US" dirty="0" smtClean="0"/>
            <a:t>Modification of the nervous system</a:t>
          </a:r>
          <a:endParaRPr lang="en-US" dirty="0"/>
        </a:p>
      </dgm:t>
    </dgm:pt>
    <dgm:pt modelId="{2D9D1720-3629-034D-AFB4-6478F086DA66}" type="parTrans" cxnId="{AF8E6482-6A4A-EE4D-ABEA-60C9F592D2AA}">
      <dgm:prSet/>
      <dgm:spPr/>
      <dgm:t>
        <a:bodyPr/>
        <a:lstStyle/>
        <a:p>
          <a:endParaRPr lang="en-US"/>
        </a:p>
      </dgm:t>
    </dgm:pt>
    <dgm:pt modelId="{572211B5-1B0E-1246-B06A-479B6B308274}" type="sibTrans" cxnId="{AF8E6482-6A4A-EE4D-ABEA-60C9F592D2AA}">
      <dgm:prSet/>
      <dgm:spPr/>
      <dgm:t>
        <a:bodyPr/>
        <a:lstStyle/>
        <a:p>
          <a:endParaRPr lang="en-US"/>
        </a:p>
      </dgm:t>
    </dgm:pt>
    <dgm:pt modelId="{1E975EA9-FAE4-0547-95F9-01711490AC56}">
      <dgm:prSet phldrT="[Text]"/>
      <dgm:spPr/>
      <dgm:t>
        <a:bodyPr/>
        <a:lstStyle/>
        <a:p>
          <a:r>
            <a:rPr lang="en-US" dirty="0" smtClean="0"/>
            <a:t>Nutrient acquisition</a:t>
          </a:r>
          <a:endParaRPr lang="en-US" dirty="0"/>
        </a:p>
      </dgm:t>
    </dgm:pt>
    <dgm:pt modelId="{62CCBE17-1F75-4045-B36D-36623317C07C}" type="parTrans" cxnId="{467AFF62-11F7-824E-9A14-84AB74BA1CE5}">
      <dgm:prSet/>
      <dgm:spPr/>
      <dgm:t>
        <a:bodyPr/>
        <a:lstStyle/>
        <a:p>
          <a:endParaRPr lang="en-US"/>
        </a:p>
      </dgm:t>
    </dgm:pt>
    <dgm:pt modelId="{37E52941-CBBB-944D-8C50-FB9B7FA2BFAD}" type="sibTrans" cxnId="{467AFF62-11F7-824E-9A14-84AB74BA1CE5}">
      <dgm:prSet/>
      <dgm:spPr/>
      <dgm:t>
        <a:bodyPr/>
        <a:lstStyle/>
        <a:p>
          <a:endParaRPr lang="en-US"/>
        </a:p>
      </dgm:t>
    </dgm:pt>
    <dgm:pt modelId="{F490CCF9-C376-F54E-82F8-EB6EECE24197}">
      <dgm:prSet phldrT="[Text]"/>
      <dgm:spPr/>
      <dgm:t>
        <a:bodyPr/>
        <a:lstStyle/>
        <a:p>
          <a:r>
            <a:rPr lang="en-US" dirty="0" smtClean="0"/>
            <a:t>Modulation of the immune system</a:t>
          </a:r>
          <a:endParaRPr lang="en-US" dirty="0"/>
        </a:p>
      </dgm:t>
    </dgm:pt>
    <dgm:pt modelId="{D5D6094E-FC97-8B4E-8927-F16F9C2148D7}" type="parTrans" cxnId="{4AB447DB-A6FD-A54A-A88B-B99368AC17C4}">
      <dgm:prSet/>
      <dgm:spPr/>
      <dgm:t>
        <a:bodyPr/>
        <a:lstStyle/>
        <a:p>
          <a:endParaRPr lang="en-US"/>
        </a:p>
      </dgm:t>
    </dgm:pt>
    <dgm:pt modelId="{39A3A240-C822-D442-B3DE-F7496A7C8FBB}" type="sibTrans" cxnId="{4AB447DB-A6FD-A54A-A88B-B99368AC17C4}">
      <dgm:prSet/>
      <dgm:spPr/>
      <dgm:t>
        <a:bodyPr/>
        <a:lstStyle/>
        <a:p>
          <a:endParaRPr lang="en-US"/>
        </a:p>
      </dgm:t>
    </dgm:pt>
    <dgm:pt modelId="{D93CBA93-FD99-DC4E-81F9-CB5E3B12FA24}">
      <dgm:prSet phldrT="[Text]"/>
      <dgm:spPr/>
      <dgm:t>
        <a:bodyPr/>
        <a:lstStyle/>
        <a:p>
          <a:r>
            <a:rPr lang="en-US" dirty="0" smtClean="0"/>
            <a:t>Biosynthesis of vitamins and amino acids</a:t>
          </a:r>
          <a:endParaRPr lang="en-US" dirty="0"/>
        </a:p>
      </dgm:t>
    </dgm:pt>
    <dgm:pt modelId="{BA0E88E9-5C02-6E47-B458-1B7FC1580709}" type="parTrans" cxnId="{8DD47255-1CB1-A94A-BAD0-27C26FF02833}">
      <dgm:prSet/>
      <dgm:spPr/>
      <dgm:t>
        <a:bodyPr/>
        <a:lstStyle/>
        <a:p>
          <a:endParaRPr lang="en-US"/>
        </a:p>
      </dgm:t>
    </dgm:pt>
    <dgm:pt modelId="{4E18DB2B-5545-CF47-AB15-D0A6E0089336}" type="sibTrans" cxnId="{8DD47255-1CB1-A94A-BAD0-27C26FF02833}">
      <dgm:prSet/>
      <dgm:spPr/>
      <dgm:t>
        <a:bodyPr/>
        <a:lstStyle/>
        <a:p>
          <a:endParaRPr lang="en-US"/>
        </a:p>
      </dgm:t>
    </dgm:pt>
    <dgm:pt modelId="{8345CC0A-BC1B-274B-9E3C-C501F189C4EC}">
      <dgm:prSet phldrT="[Text]"/>
      <dgm:spPr/>
      <dgm:t>
        <a:bodyPr/>
        <a:lstStyle/>
        <a:p>
          <a:r>
            <a:rPr lang="en-US" dirty="0" smtClean="0"/>
            <a:t>Metabolism of toxins and xenobiotics</a:t>
          </a:r>
          <a:endParaRPr lang="en-US" dirty="0"/>
        </a:p>
      </dgm:t>
    </dgm:pt>
    <dgm:pt modelId="{00412F86-C94D-3D40-A28C-C0DBDCE5097C}" type="parTrans" cxnId="{952EDAB2-DA58-A04E-88FE-40781CE55B01}">
      <dgm:prSet/>
      <dgm:spPr/>
      <dgm:t>
        <a:bodyPr/>
        <a:lstStyle/>
        <a:p>
          <a:endParaRPr lang="en-US"/>
        </a:p>
      </dgm:t>
    </dgm:pt>
    <dgm:pt modelId="{014DCC17-8ED2-B141-8E70-8BCC13731D28}" type="sibTrans" cxnId="{952EDAB2-DA58-A04E-88FE-40781CE55B01}">
      <dgm:prSet/>
      <dgm:spPr/>
      <dgm:t>
        <a:bodyPr/>
        <a:lstStyle/>
        <a:p>
          <a:endParaRPr lang="en-US"/>
        </a:p>
      </dgm:t>
    </dgm:pt>
    <dgm:pt modelId="{DCA39167-CAFA-364E-9A2D-26BCCD9EAAC5}" type="pres">
      <dgm:prSet presAssocID="{F3416275-5F33-474C-BFA6-5AC6C5FB2B8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7DD201-2F10-4342-8C01-01D80409B5E6}" type="pres">
      <dgm:prSet presAssocID="{01DCA855-B9D4-0A49-B89F-DE19544559EE}" presName="centerShape" presStyleLbl="node0" presStyleIdx="0" presStyleCnt="1"/>
      <dgm:spPr/>
      <dgm:t>
        <a:bodyPr/>
        <a:lstStyle/>
        <a:p>
          <a:endParaRPr lang="en-US"/>
        </a:p>
      </dgm:t>
    </dgm:pt>
    <dgm:pt modelId="{A4C50672-ADBE-B541-847A-F5F52B8B46C5}" type="pres">
      <dgm:prSet presAssocID="{E632E670-6A63-8B48-8731-00EA5BA9A02A}" presName="parTrans" presStyleLbl="sibTrans2D1" presStyleIdx="0" presStyleCnt="6"/>
      <dgm:spPr/>
      <dgm:t>
        <a:bodyPr/>
        <a:lstStyle/>
        <a:p>
          <a:endParaRPr lang="en-US"/>
        </a:p>
      </dgm:t>
    </dgm:pt>
    <dgm:pt modelId="{60651DF2-30BF-B349-8A00-1004E8816FC2}" type="pres">
      <dgm:prSet presAssocID="{E632E670-6A63-8B48-8731-00EA5BA9A02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3D0E218D-4446-1C4A-9FE8-DDAD20F0867C}" type="pres">
      <dgm:prSet presAssocID="{C8222C3D-ED18-E04C-8373-C2C3CAA82DB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6AE91-DD9B-6042-9375-8049E35BD129}" type="pres">
      <dgm:prSet presAssocID="{D5D6094E-FC97-8B4E-8927-F16F9C2148D7}" presName="parTrans" presStyleLbl="sibTrans2D1" presStyleIdx="1" presStyleCnt="6"/>
      <dgm:spPr/>
      <dgm:t>
        <a:bodyPr/>
        <a:lstStyle/>
        <a:p>
          <a:endParaRPr lang="en-US"/>
        </a:p>
      </dgm:t>
    </dgm:pt>
    <dgm:pt modelId="{9EF9E8B9-99E1-EA4C-A0C9-B965DFA85AEB}" type="pres">
      <dgm:prSet presAssocID="{D5D6094E-FC97-8B4E-8927-F16F9C2148D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3C61B25C-5489-2C4E-9DE7-6BD5EC7C8099}" type="pres">
      <dgm:prSet presAssocID="{F490CCF9-C376-F54E-82F8-EB6EECE2419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1481EB-0CD0-274D-BA5C-81BC683815B9}" type="pres">
      <dgm:prSet presAssocID="{BA0E88E9-5C02-6E47-B458-1B7FC1580709}" presName="parTrans" presStyleLbl="sibTrans2D1" presStyleIdx="2" presStyleCnt="6"/>
      <dgm:spPr/>
      <dgm:t>
        <a:bodyPr/>
        <a:lstStyle/>
        <a:p>
          <a:endParaRPr lang="en-US"/>
        </a:p>
      </dgm:t>
    </dgm:pt>
    <dgm:pt modelId="{46D144A3-C925-2945-B7D5-6C298E8A7586}" type="pres">
      <dgm:prSet presAssocID="{BA0E88E9-5C02-6E47-B458-1B7FC1580709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7202AACA-2C82-D141-ADD3-D07DB301E980}" type="pres">
      <dgm:prSet presAssocID="{D93CBA93-FD99-DC4E-81F9-CB5E3B12FA2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9F24F0-7F41-4744-9CAD-45C157998DE5}" type="pres">
      <dgm:prSet presAssocID="{00412F86-C94D-3D40-A28C-C0DBDCE5097C}" presName="parTrans" presStyleLbl="sibTrans2D1" presStyleIdx="3" presStyleCnt="6"/>
      <dgm:spPr/>
      <dgm:t>
        <a:bodyPr/>
        <a:lstStyle/>
        <a:p>
          <a:endParaRPr lang="en-US"/>
        </a:p>
      </dgm:t>
    </dgm:pt>
    <dgm:pt modelId="{17D92808-791E-1E4B-A54D-544F04403FD7}" type="pres">
      <dgm:prSet presAssocID="{00412F86-C94D-3D40-A28C-C0DBDCE5097C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B7177D94-C0DA-B646-90FD-EB1B4B727FBA}" type="pres">
      <dgm:prSet presAssocID="{8345CC0A-BC1B-274B-9E3C-C501F189C4EC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16C81C-06C8-AD44-A1D5-86B5075C8DEB}" type="pres">
      <dgm:prSet presAssocID="{2D9D1720-3629-034D-AFB4-6478F086DA66}" presName="parTrans" presStyleLbl="sibTrans2D1" presStyleIdx="4" presStyleCnt="6"/>
      <dgm:spPr/>
      <dgm:t>
        <a:bodyPr/>
        <a:lstStyle/>
        <a:p>
          <a:endParaRPr lang="en-US"/>
        </a:p>
      </dgm:t>
    </dgm:pt>
    <dgm:pt modelId="{18C75634-E032-2247-9ABC-000A715EC288}" type="pres">
      <dgm:prSet presAssocID="{2D9D1720-3629-034D-AFB4-6478F086DA66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C3E86126-D1A9-F04C-92BA-73A3DCC66948}" type="pres">
      <dgm:prSet presAssocID="{901B10B7-F390-064C-8C15-697110FCD2C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A2EDF3-D9C6-E24F-BB78-B13B9C435F13}" type="pres">
      <dgm:prSet presAssocID="{62CCBE17-1F75-4045-B36D-36623317C07C}" presName="parTrans" presStyleLbl="sibTrans2D1" presStyleIdx="5" presStyleCnt="6"/>
      <dgm:spPr/>
      <dgm:t>
        <a:bodyPr/>
        <a:lstStyle/>
        <a:p>
          <a:endParaRPr lang="en-US"/>
        </a:p>
      </dgm:t>
    </dgm:pt>
    <dgm:pt modelId="{820666EF-0422-8242-89A5-D93D2AB88E99}" type="pres">
      <dgm:prSet presAssocID="{62CCBE17-1F75-4045-B36D-36623317C07C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827EF84-CD14-624A-B787-47FC2841F9DB}" type="pres">
      <dgm:prSet presAssocID="{1E975EA9-FAE4-0547-95F9-01711490AC5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418A1D-63C6-6D4D-94A7-A564F95D7A13}" type="presOf" srcId="{C8222C3D-ED18-E04C-8373-C2C3CAA82DBD}" destId="{3D0E218D-4446-1C4A-9FE8-DDAD20F0867C}" srcOrd="0" destOrd="0" presId="urn:microsoft.com/office/officeart/2005/8/layout/radial5"/>
    <dgm:cxn modelId="{AF8E6482-6A4A-EE4D-ABEA-60C9F592D2AA}" srcId="{01DCA855-B9D4-0A49-B89F-DE19544559EE}" destId="{901B10B7-F390-064C-8C15-697110FCD2C5}" srcOrd="4" destOrd="0" parTransId="{2D9D1720-3629-034D-AFB4-6478F086DA66}" sibTransId="{572211B5-1B0E-1246-B06A-479B6B308274}"/>
    <dgm:cxn modelId="{BE9A35F2-9FBE-254D-BFB2-4EDEB40671CD}" type="presOf" srcId="{BA0E88E9-5C02-6E47-B458-1B7FC1580709}" destId="{AC1481EB-0CD0-274D-BA5C-81BC683815B9}" srcOrd="0" destOrd="0" presId="urn:microsoft.com/office/officeart/2005/8/layout/radial5"/>
    <dgm:cxn modelId="{A4E3B452-2C5D-A248-B30B-A4F6F1CE75FD}" type="presOf" srcId="{8345CC0A-BC1B-274B-9E3C-C501F189C4EC}" destId="{B7177D94-C0DA-B646-90FD-EB1B4B727FBA}" srcOrd="0" destOrd="0" presId="urn:microsoft.com/office/officeart/2005/8/layout/radial5"/>
    <dgm:cxn modelId="{50B940F9-F7A8-2049-8132-E96815FB136B}" type="presOf" srcId="{E632E670-6A63-8B48-8731-00EA5BA9A02A}" destId="{A4C50672-ADBE-B541-847A-F5F52B8B46C5}" srcOrd="0" destOrd="0" presId="urn:microsoft.com/office/officeart/2005/8/layout/radial5"/>
    <dgm:cxn modelId="{8DD47255-1CB1-A94A-BAD0-27C26FF02833}" srcId="{01DCA855-B9D4-0A49-B89F-DE19544559EE}" destId="{D93CBA93-FD99-DC4E-81F9-CB5E3B12FA24}" srcOrd="2" destOrd="0" parTransId="{BA0E88E9-5C02-6E47-B458-1B7FC1580709}" sibTransId="{4E18DB2B-5545-CF47-AB15-D0A6E0089336}"/>
    <dgm:cxn modelId="{9256BF8B-6AB7-7546-95D7-B7D25E8BE0B2}" type="presOf" srcId="{00412F86-C94D-3D40-A28C-C0DBDCE5097C}" destId="{569F24F0-7F41-4744-9CAD-45C157998DE5}" srcOrd="0" destOrd="0" presId="urn:microsoft.com/office/officeart/2005/8/layout/radial5"/>
    <dgm:cxn modelId="{3F1DA277-2727-7842-832C-2761A845C058}" type="presOf" srcId="{62CCBE17-1F75-4045-B36D-36623317C07C}" destId="{F9A2EDF3-D9C6-E24F-BB78-B13B9C435F13}" srcOrd="0" destOrd="0" presId="urn:microsoft.com/office/officeart/2005/8/layout/radial5"/>
    <dgm:cxn modelId="{516B2B91-B2AF-1241-9172-FE623E978B0C}" type="presOf" srcId="{E632E670-6A63-8B48-8731-00EA5BA9A02A}" destId="{60651DF2-30BF-B349-8A00-1004E8816FC2}" srcOrd="1" destOrd="0" presId="urn:microsoft.com/office/officeart/2005/8/layout/radial5"/>
    <dgm:cxn modelId="{79085733-96D4-5B40-A351-411CF66D6EA2}" type="presOf" srcId="{2D9D1720-3629-034D-AFB4-6478F086DA66}" destId="{18C75634-E032-2247-9ABC-000A715EC288}" srcOrd="1" destOrd="0" presId="urn:microsoft.com/office/officeart/2005/8/layout/radial5"/>
    <dgm:cxn modelId="{CAE8357A-92A9-2248-A8AC-7C4E47AC0C7F}" type="presOf" srcId="{01DCA855-B9D4-0A49-B89F-DE19544559EE}" destId="{D07DD201-2F10-4342-8C01-01D80409B5E6}" srcOrd="0" destOrd="0" presId="urn:microsoft.com/office/officeart/2005/8/layout/radial5"/>
    <dgm:cxn modelId="{9DD2F973-35CF-C04C-A903-90E390A9F47B}" type="presOf" srcId="{D5D6094E-FC97-8B4E-8927-F16F9C2148D7}" destId="{9EF9E8B9-99E1-EA4C-A0C9-B965DFA85AEB}" srcOrd="1" destOrd="0" presId="urn:microsoft.com/office/officeart/2005/8/layout/radial5"/>
    <dgm:cxn modelId="{6826A048-5118-AD4E-9066-654B76D2E05C}" type="presOf" srcId="{62CCBE17-1F75-4045-B36D-36623317C07C}" destId="{820666EF-0422-8242-89A5-D93D2AB88E99}" srcOrd="1" destOrd="0" presId="urn:microsoft.com/office/officeart/2005/8/layout/radial5"/>
    <dgm:cxn modelId="{44E5F78E-D55A-9B4A-9984-3BB93F339953}" type="presOf" srcId="{BA0E88E9-5C02-6E47-B458-1B7FC1580709}" destId="{46D144A3-C925-2945-B7D5-6C298E8A7586}" srcOrd="1" destOrd="0" presId="urn:microsoft.com/office/officeart/2005/8/layout/radial5"/>
    <dgm:cxn modelId="{493F42E3-ACBD-6B4F-A704-066E423F3DB4}" type="presOf" srcId="{F3416275-5F33-474C-BFA6-5AC6C5FB2B8B}" destId="{DCA39167-CAFA-364E-9A2D-26BCCD9EAAC5}" srcOrd="0" destOrd="0" presId="urn:microsoft.com/office/officeart/2005/8/layout/radial5"/>
    <dgm:cxn modelId="{952EDAB2-DA58-A04E-88FE-40781CE55B01}" srcId="{01DCA855-B9D4-0A49-B89F-DE19544559EE}" destId="{8345CC0A-BC1B-274B-9E3C-C501F189C4EC}" srcOrd="3" destOrd="0" parTransId="{00412F86-C94D-3D40-A28C-C0DBDCE5097C}" sibTransId="{014DCC17-8ED2-B141-8E70-8BCC13731D28}"/>
    <dgm:cxn modelId="{1EF5C849-5457-3544-A645-E1B9064117C9}" srcId="{01DCA855-B9D4-0A49-B89F-DE19544559EE}" destId="{C8222C3D-ED18-E04C-8373-C2C3CAA82DBD}" srcOrd="0" destOrd="0" parTransId="{E632E670-6A63-8B48-8731-00EA5BA9A02A}" sibTransId="{E6AD9F28-13C0-4C49-8658-1CF06D9A455B}"/>
    <dgm:cxn modelId="{B659D963-0FC2-8E4F-B8CD-0A773BA1E16E}" type="presOf" srcId="{D93CBA93-FD99-DC4E-81F9-CB5E3B12FA24}" destId="{7202AACA-2C82-D141-ADD3-D07DB301E980}" srcOrd="0" destOrd="0" presId="urn:microsoft.com/office/officeart/2005/8/layout/radial5"/>
    <dgm:cxn modelId="{D97EAD3D-0A45-FE46-8B27-3B5BFA5996D7}" type="presOf" srcId="{2D9D1720-3629-034D-AFB4-6478F086DA66}" destId="{3E16C81C-06C8-AD44-A1D5-86B5075C8DEB}" srcOrd="0" destOrd="0" presId="urn:microsoft.com/office/officeart/2005/8/layout/radial5"/>
    <dgm:cxn modelId="{467AFF62-11F7-824E-9A14-84AB74BA1CE5}" srcId="{01DCA855-B9D4-0A49-B89F-DE19544559EE}" destId="{1E975EA9-FAE4-0547-95F9-01711490AC56}" srcOrd="5" destOrd="0" parTransId="{62CCBE17-1F75-4045-B36D-36623317C07C}" sibTransId="{37E52941-CBBB-944D-8C50-FB9B7FA2BFAD}"/>
    <dgm:cxn modelId="{4AB447DB-A6FD-A54A-A88B-B99368AC17C4}" srcId="{01DCA855-B9D4-0A49-B89F-DE19544559EE}" destId="{F490CCF9-C376-F54E-82F8-EB6EECE24197}" srcOrd="1" destOrd="0" parTransId="{D5D6094E-FC97-8B4E-8927-F16F9C2148D7}" sibTransId="{39A3A240-C822-D442-B3DE-F7496A7C8FBB}"/>
    <dgm:cxn modelId="{87225677-5131-814F-A59E-E7B60F3AD8C3}" type="presOf" srcId="{F490CCF9-C376-F54E-82F8-EB6EECE24197}" destId="{3C61B25C-5489-2C4E-9DE7-6BD5EC7C8099}" srcOrd="0" destOrd="0" presId="urn:microsoft.com/office/officeart/2005/8/layout/radial5"/>
    <dgm:cxn modelId="{AA3BD5D2-8B60-AE41-A4E6-3EFED6044EAE}" type="presOf" srcId="{D5D6094E-FC97-8B4E-8927-F16F9C2148D7}" destId="{3C26AE91-DD9B-6042-9375-8049E35BD129}" srcOrd="0" destOrd="0" presId="urn:microsoft.com/office/officeart/2005/8/layout/radial5"/>
    <dgm:cxn modelId="{163C7B59-B62B-8B41-B7D1-79970A0BCB8B}" type="presOf" srcId="{1E975EA9-FAE4-0547-95F9-01711490AC56}" destId="{7827EF84-CD14-624A-B787-47FC2841F9DB}" srcOrd="0" destOrd="0" presId="urn:microsoft.com/office/officeart/2005/8/layout/radial5"/>
    <dgm:cxn modelId="{E3DCEE9F-EA24-224A-AA7F-ECD5488AD7A0}" srcId="{F3416275-5F33-474C-BFA6-5AC6C5FB2B8B}" destId="{01DCA855-B9D4-0A49-B89F-DE19544559EE}" srcOrd="0" destOrd="0" parTransId="{B3DFDDEA-593D-E845-BFE0-21D851201EBE}" sibTransId="{B674BFD8-A328-6346-A7FE-D83D6DC352F8}"/>
    <dgm:cxn modelId="{5DEA655D-8D25-1B40-AFD5-F952E88C9301}" type="presOf" srcId="{901B10B7-F390-064C-8C15-697110FCD2C5}" destId="{C3E86126-D1A9-F04C-92BA-73A3DCC66948}" srcOrd="0" destOrd="0" presId="urn:microsoft.com/office/officeart/2005/8/layout/radial5"/>
    <dgm:cxn modelId="{C4675273-6687-A94E-AC4E-B3196644DF38}" type="presOf" srcId="{00412F86-C94D-3D40-A28C-C0DBDCE5097C}" destId="{17D92808-791E-1E4B-A54D-544F04403FD7}" srcOrd="1" destOrd="0" presId="urn:microsoft.com/office/officeart/2005/8/layout/radial5"/>
    <dgm:cxn modelId="{71FA1AF4-851E-C54A-B668-5BDA4E1E7FAE}" type="presParOf" srcId="{DCA39167-CAFA-364E-9A2D-26BCCD9EAAC5}" destId="{D07DD201-2F10-4342-8C01-01D80409B5E6}" srcOrd="0" destOrd="0" presId="urn:microsoft.com/office/officeart/2005/8/layout/radial5"/>
    <dgm:cxn modelId="{1C766177-EE20-814B-8233-332AB331AE1D}" type="presParOf" srcId="{DCA39167-CAFA-364E-9A2D-26BCCD9EAAC5}" destId="{A4C50672-ADBE-B541-847A-F5F52B8B46C5}" srcOrd="1" destOrd="0" presId="urn:microsoft.com/office/officeart/2005/8/layout/radial5"/>
    <dgm:cxn modelId="{C27CE9CE-12CD-0345-800F-825620AA0EE0}" type="presParOf" srcId="{A4C50672-ADBE-B541-847A-F5F52B8B46C5}" destId="{60651DF2-30BF-B349-8A00-1004E8816FC2}" srcOrd="0" destOrd="0" presId="urn:microsoft.com/office/officeart/2005/8/layout/radial5"/>
    <dgm:cxn modelId="{AB4F0E5A-4953-1E4B-B788-710DF531FA41}" type="presParOf" srcId="{DCA39167-CAFA-364E-9A2D-26BCCD9EAAC5}" destId="{3D0E218D-4446-1C4A-9FE8-DDAD20F0867C}" srcOrd="2" destOrd="0" presId="urn:microsoft.com/office/officeart/2005/8/layout/radial5"/>
    <dgm:cxn modelId="{7B38FBE8-64A5-9D4B-B6C2-85397E331DE9}" type="presParOf" srcId="{DCA39167-CAFA-364E-9A2D-26BCCD9EAAC5}" destId="{3C26AE91-DD9B-6042-9375-8049E35BD129}" srcOrd="3" destOrd="0" presId="urn:microsoft.com/office/officeart/2005/8/layout/radial5"/>
    <dgm:cxn modelId="{A58EE75C-2EA5-6547-A51C-4681615ADD9D}" type="presParOf" srcId="{3C26AE91-DD9B-6042-9375-8049E35BD129}" destId="{9EF9E8B9-99E1-EA4C-A0C9-B965DFA85AEB}" srcOrd="0" destOrd="0" presId="urn:microsoft.com/office/officeart/2005/8/layout/radial5"/>
    <dgm:cxn modelId="{069AD51C-88EE-CD42-BE95-A1179B23129F}" type="presParOf" srcId="{DCA39167-CAFA-364E-9A2D-26BCCD9EAAC5}" destId="{3C61B25C-5489-2C4E-9DE7-6BD5EC7C8099}" srcOrd="4" destOrd="0" presId="urn:microsoft.com/office/officeart/2005/8/layout/radial5"/>
    <dgm:cxn modelId="{11220A59-BAEC-1746-BF3E-FB6E5680E14D}" type="presParOf" srcId="{DCA39167-CAFA-364E-9A2D-26BCCD9EAAC5}" destId="{AC1481EB-0CD0-274D-BA5C-81BC683815B9}" srcOrd="5" destOrd="0" presId="urn:microsoft.com/office/officeart/2005/8/layout/radial5"/>
    <dgm:cxn modelId="{DDF26632-6BF1-0341-AAA6-621434BFC09E}" type="presParOf" srcId="{AC1481EB-0CD0-274D-BA5C-81BC683815B9}" destId="{46D144A3-C925-2945-B7D5-6C298E8A7586}" srcOrd="0" destOrd="0" presId="urn:microsoft.com/office/officeart/2005/8/layout/radial5"/>
    <dgm:cxn modelId="{C600D990-7D6C-D54D-A4C1-0CEB2A72E87A}" type="presParOf" srcId="{DCA39167-CAFA-364E-9A2D-26BCCD9EAAC5}" destId="{7202AACA-2C82-D141-ADD3-D07DB301E980}" srcOrd="6" destOrd="0" presId="urn:microsoft.com/office/officeart/2005/8/layout/radial5"/>
    <dgm:cxn modelId="{E05247E1-E108-074B-9139-1FE501025D31}" type="presParOf" srcId="{DCA39167-CAFA-364E-9A2D-26BCCD9EAAC5}" destId="{569F24F0-7F41-4744-9CAD-45C157998DE5}" srcOrd="7" destOrd="0" presId="urn:microsoft.com/office/officeart/2005/8/layout/radial5"/>
    <dgm:cxn modelId="{64E57C65-864F-D14D-90A0-87D58FA7BB58}" type="presParOf" srcId="{569F24F0-7F41-4744-9CAD-45C157998DE5}" destId="{17D92808-791E-1E4B-A54D-544F04403FD7}" srcOrd="0" destOrd="0" presId="urn:microsoft.com/office/officeart/2005/8/layout/radial5"/>
    <dgm:cxn modelId="{92DD2A85-66DA-1C4C-897B-8875A2327B1C}" type="presParOf" srcId="{DCA39167-CAFA-364E-9A2D-26BCCD9EAAC5}" destId="{B7177D94-C0DA-B646-90FD-EB1B4B727FBA}" srcOrd="8" destOrd="0" presId="urn:microsoft.com/office/officeart/2005/8/layout/radial5"/>
    <dgm:cxn modelId="{5923C829-1C2B-4640-9D25-6CF094D73DA3}" type="presParOf" srcId="{DCA39167-CAFA-364E-9A2D-26BCCD9EAAC5}" destId="{3E16C81C-06C8-AD44-A1D5-86B5075C8DEB}" srcOrd="9" destOrd="0" presId="urn:microsoft.com/office/officeart/2005/8/layout/radial5"/>
    <dgm:cxn modelId="{24BBCEEA-3A8E-DB4B-A109-FAC2A6B1C261}" type="presParOf" srcId="{3E16C81C-06C8-AD44-A1D5-86B5075C8DEB}" destId="{18C75634-E032-2247-9ABC-000A715EC288}" srcOrd="0" destOrd="0" presId="urn:microsoft.com/office/officeart/2005/8/layout/radial5"/>
    <dgm:cxn modelId="{914183B3-910A-F245-9B2D-8F063056191F}" type="presParOf" srcId="{DCA39167-CAFA-364E-9A2D-26BCCD9EAAC5}" destId="{C3E86126-D1A9-F04C-92BA-73A3DCC66948}" srcOrd="10" destOrd="0" presId="urn:microsoft.com/office/officeart/2005/8/layout/radial5"/>
    <dgm:cxn modelId="{5154DF3F-8545-164C-B43C-3C18096EC05D}" type="presParOf" srcId="{DCA39167-CAFA-364E-9A2D-26BCCD9EAAC5}" destId="{F9A2EDF3-D9C6-E24F-BB78-B13B9C435F13}" srcOrd="11" destOrd="0" presId="urn:microsoft.com/office/officeart/2005/8/layout/radial5"/>
    <dgm:cxn modelId="{9D480362-8A39-5249-AD1A-40A769209DAC}" type="presParOf" srcId="{F9A2EDF3-D9C6-E24F-BB78-B13B9C435F13}" destId="{820666EF-0422-8242-89A5-D93D2AB88E99}" srcOrd="0" destOrd="0" presId="urn:microsoft.com/office/officeart/2005/8/layout/radial5"/>
    <dgm:cxn modelId="{EBDE518A-C3F3-7C4D-BBAB-956F1435E13C}" type="presParOf" srcId="{DCA39167-CAFA-364E-9A2D-26BCCD9EAAC5}" destId="{7827EF84-CD14-624A-B787-47FC2841F9DB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D943BE-0022-0544-964F-C63DBED64748}" type="presOf" srcId="{92F95A04-8F52-8545-BE1F-14AC1257C560}" destId="{13CD4D9B-6112-2146-B7BC-4E59F729F2BF}" srcOrd="0" destOrd="0" presId="urn:microsoft.com/office/officeart/2005/8/layout/process1"/>
    <dgm:cxn modelId="{C1D7F796-D6E9-B745-B9BB-1B70B96CD6DC}" type="presOf" srcId="{EF31EEF8-E6D6-E74B-8142-6E760980F01D}" destId="{85E77EBF-6F80-E743-A9AD-3A904BE19710}" srcOrd="0" destOrd="0" presId="urn:microsoft.com/office/officeart/2005/8/layout/process1"/>
    <dgm:cxn modelId="{A1B984DD-33C7-4F47-966A-63C2359DD764}" type="presOf" srcId="{2A5B0D39-722B-794B-ADCF-C458DACEC9B3}" destId="{D3E3168C-6B9C-BD48-8D70-9B315E501E6D}" srcOrd="0" destOrd="0" presId="urn:microsoft.com/office/officeart/2005/8/layout/process1"/>
    <dgm:cxn modelId="{26C2CD56-56FF-8E42-913A-4E98FC7BD628}" type="presOf" srcId="{652BA633-861E-6A4F-89D7-EB469A4B1116}" destId="{AA4AFFBB-F30B-0340-B1E8-432C133CC119}" srcOrd="0" destOrd="0" presId="urn:microsoft.com/office/officeart/2005/8/layout/process1"/>
    <dgm:cxn modelId="{FD4E2C8F-ADB2-DE4F-A83B-CF5B5660D35C}" type="presOf" srcId="{78D5EA4A-4551-C746-9BEC-18659EEDA76C}" destId="{AEBB1A15-6609-7346-9E29-450D58783C3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7E142D0C-A660-7045-9D0A-E4B3F57F3B50}" type="presOf" srcId="{92F95A04-8F52-8545-BE1F-14AC1257C560}" destId="{D39BBEF4-605B-0B49-B2D8-B375985D7434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25152233-57F3-6F45-BE04-4888ABE6398C}" type="presOf" srcId="{31A773B4-4556-9644-8E75-5E94B9416B2B}" destId="{73B44735-6BAD-064B-952A-C5B9C208D245}" srcOrd="1" destOrd="0" presId="urn:microsoft.com/office/officeart/2005/8/layout/process1"/>
    <dgm:cxn modelId="{3E2E6BAA-D651-AA48-84B9-C99CE6706D29}" type="presOf" srcId="{31A773B4-4556-9644-8E75-5E94B9416B2B}" destId="{B7C1FCBA-E525-F946-9577-5C664CA22E3C}" srcOrd="0" destOrd="0" presId="urn:microsoft.com/office/officeart/2005/8/layout/process1"/>
    <dgm:cxn modelId="{DB9B1FEE-7DE0-1948-A4AA-073E8CA24221}" type="presOf" srcId="{2D244849-2A92-5843-8028-CB4FAF3FEF93}" destId="{15896296-B03D-3344-A803-F4BF3CC2ACE9}" srcOrd="1" destOrd="0" presId="urn:microsoft.com/office/officeart/2005/8/layout/process1"/>
    <dgm:cxn modelId="{7B497134-B991-3041-A897-16CD1597D661}" type="presOf" srcId="{2D244849-2A92-5843-8028-CB4FAF3FEF93}" destId="{5E70EA64-E9F5-844F-AD07-6FC94B693277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A6AB07E0-4232-A940-9F20-16EB3D361E6C}" type="presOf" srcId="{106D35A9-C577-4443-B822-514BB07C20D6}" destId="{2A7F2307-E742-3D41-AC0E-3A18678557A2}" srcOrd="0" destOrd="0" presId="urn:microsoft.com/office/officeart/2005/8/layout/process1"/>
    <dgm:cxn modelId="{6332BD69-B31C-764D-8744-7458B74D5406}" type="presParOf" srcId="{2A7F2307-E742-3D41-AC0E-3A18678557A2}" destId="{AA4AFFBB-F30B-0340-B1E8-432C133CC119}" srcOrd="0" destOrd="0" presId="urn:microsoft.com/office/officeart/2005/8/layout/process1"/>
    <dgm:cxn modelId="{48C46275-7FA2-A14E-B46B-CE78925E2D01}" type="presParOf" srcId="{2A7F2307-E742-3D41-AC0E-3A18678557A2}" destId="{5E70EA64-E9F5-844F-AD07-6FC94B693277}" srcOrd="1" destOrd="0" presId="urn:microsoft.com/office/officeart/2005/8/layout/process1"/>
    <dgm:cxn modelId="{B37A8FD3-C6FA-BB42-A6B3-B1D4270F7536}" type="presParOf" srcId="{5E70EA64-E9F5-844F-AD07-6FC94B693277}" destId="{15896296-B03D-3344-A803-F4BF3CC2ACE9}" srcOrd="0" destOrd="0" presId="urn:microsoft.com/office/officeart/2005/8/layout/process1"/>
    <dgm:cxn modelId="{706C6005-7567-A54F-83CA-F8389A312946}" type="presParOf" srcId="{2A7F2307-E742-3D41-AC0E-3A18678557A2}" destId="{85E77EBF-6F80-E743-A9AD-3A904BE19710}" srcOrd="2" destOrd="0" presId="urn:microsoft.com/office/officeart/2005/8/layout/process1"/>
    <dgm:cxn modelId="{FFAE7AE3-C573-C249-81DD-30EDC68C63A7}" type="presParOf" srcId="{2A7F2307-E742-3D41-AC0E-3A18678557A2}" destId="{B7C1FCBA-E525-F946-9577-5C664CA22E3C}" srcOrd="3" destOrd="0" presId="urn:microsoft.com/office/officeart/2005/8/layout/process1"/>
    <dgm:cxn modelId="{4AAE78C0-8170-9040-8349-7604F980A441}" type="presParOf" srcId="{B7C1FCBA-E525-F946-9577-5C664CA22E3C}" destId="{73B44735-6BAD-064B-952A-C5B9C208D245}" srcOrd="0" destOrd="0" presId="urn:microsoft.com/office/officeart/2005/8/layout/process1"/>
    <dgm:cxn modelId="{41B3A226-84E1-DA47-A1AF-0AE8A78740DF}" type="presParOf" srcId="{2A7F2307-E742-3D41-AC0E-3A18678557A2}" destId="{D3E3168C-6B9C-BD48-8D70-9B315E501E6D}" srcOrd="4" destOrd="0" presId="urn:microsoft.com/office/officeart/2005/8/layout/process1"/>
    <dgm:cxn modelId="{C5F3B36D-DB36-FB4A-8C6F-CEABF680AF5A}" type="presParOf" srcId="{2A7F2307-E742-3D41-AC0E-3A18678557A2}" destId="{13CD4D9B-6112-2146-B7BC-4E59F729F2BF}" srcOrd="5" destOrd="0" presId="urn:microsoft.com/office/officeart/2005/8/layout/process1"/>
    <dgm:cxn modelId="{F6112D9A-4964-7340-9EBA-62DCEF0DE096}" type="presParOf" srcId="{13CD4D9B-6112-2146-B7BC-4E59F729F2BF}" destId="{D39BBEF4-605B-0B49-B2D8-B375985D7434}" srcOrd="0" destOrd="0" presId="urn:microsoft.com/office/officeart/2005/8/layout/process1"/>
    <dgm:cxn modelId="{05D4F934-5862-1F47-B0B7-51DDAD5F0923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6C1776-713D-7F40-A665-493F2618EFAA}" type="presOf" srcId="{78D5EA4A-4551-C746-9BEC-18659EEDA76C}" destId="{AEBB1A15-6609-7346-9E29-450D58783C30}" srcOrd="0" destOrd="0" presId="urn:microsoft.com/office/officeart/2005/8/layout/process1"/>
    <dgm:cxn modelId="{AD1EF11D-A975-C94A-90AB-21C39DD5EF79}" type="presOf" srcId="{31A773B4-4556-9644-8E75-5E94B9416B2B}" destId="{73B44735-6BAD-064B-952A-C5B9C208D245}" srcOrd="1" destOrd="0" presId="urn:microsoft.com/office/officeart/2005/8/layout/process1"/>
    <dgm:cxn modelId="{55B29334-FCC0-3040-8B0D-FD7D4FBF7113}" type="presOf" srcId="{92F95A04-8F52-8545-BE1F-14AC1257C560}" destId="{D39BBEF4-605B-0B49-B2D8-B375985D7434}" srcOrd="1" destOrd="0" presId="urn:microsoft.com/office/officeart/2005/8/layout/process1"/>
    <dgm:cxn modelId="{D2ABEFEF-9E71-AD43-BF42-14F9226DC129}" type="presOf" srcId="{652BA633-861E-6A4F-89D7-EB469A4B1116}" destId="{AA4AFFBB-F30B-0340-B1E8-432C133CC119}" srcOrd="0" destOrd="0" presId="urn:microsoft.com/office/officeart/2005/8/layout/process1"/>
    <dgm:cxn modelId="{5CFF4806-A8CF-A54C-8677-C6BFC1CF28D8}" type="presOf" srcId="{31A773B4-4556-9644-8E75-5E94B9416B2B}" destId="{B7C1FCBA-E525-F946-9577-5C664CA22E3C}" srcOrd="0" destOrd="0" presId="urn:microsoft.com/office/officeart/2005/8/layout/process1"/>
    <dgm:cxn modelId="{6C7FBE6C-542D-684D-BA5F-BC62C932C1E0}" type="presOf" srcId="{EF31EEF8-E6D6-E74B-8142-6E760980F01D}" destId="{85E77EBF-6F80-E743-A9AD-3A904BE19710}" srcOrd="0" destOrd="0" presId="urn:microsoft.com/office/officeart/2005/8/layout/process1"/>
    <dgm:cxn modelId="{C3FC8C7D-8A4A-F94D-B86D-97656E738F03}" type="presOf" srcId="{2D244849-2A92-5843-8028-CB4FAF3FEF93}" destId="{5E70EA64-E9F5-844F-AD07-6FC94B693277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78B9567D-70FE-6147-845E-A562295F1934}" type="presOf" srcId="{92F95A04-8F52-8545-BE1F-14AC1257C560}" destId="{13CD4D9B-6112-2146-B7BC-4E59F729F2BF}" srcOrd="0" destOrd="0" presId="urn:microsoft.com/office/officeart/2005/8/layout/process1"/>
    <dgm:cxn modelId="{F8943A7D-79C7-1649-B23A-BF1FF528D973}" type="presOf" srcId="{2D244849-2A92-5843-8028-CB4FAF3FEF93}" destId="{15896296-B03D-3344-A803-F4BF3CC2ACE9}" srcOrd="1" destOrd="0" presId="urn:microsoft.com/office/officeart/2005/8/layout/process1"/>
    <dgm:cxn modelId="{217B21DB-47D2-D24B-AD63-EB8414CF3C76}" type="presOf" srcId="{106D35A9-C577-4443-B822-514BB07C20D6}" destId="{2A7F2307-E742-3D41-AC0E-3A18678557A2}" srcOrd="0" destOrd="0" presId="urn:microsoft.com/office/officeart/2005/8/layout/process1"/>
    <dgm:cxn modelId="{2BC245AD-7073-F043-B68B-56961413D3D7}" type="presOf" srcId="{2A5B0D39-722B-794B-ADCF-C458DACEC9B3}" destId="{D3E3168C-6B9C-BD48-8D70-9B315E501E6D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F412519C-56CF-8E47-8595-11A90B9D32AE}" type="presParOf" srcId="{2A7F2307-E742-3D41-AC0E-3A18678557A2}" destId="{AA4AFFBB-F30B-0340-B1E8-432C133CC119}" srcOrd="0" destOrd="0" presId="urn:microsoft.com/office/officeart/2005/8/layout/process1"/>
    <dgm:cxn modelId="{39861C29-C14C-9B45-A985-6398D475F825}" type="presParOf" srcId="{2A7F2307-E742-3D41-AC0E-3A18678557A2}" destId="{5E70EA64-E9F5-844F-AD07-6FC94B693277}" srcOrd="1" destOrd="0" presId="urn:microsoft.com/office/officeart/2005/8/layout/process1"/>
    <dgm:cxn modelId="{7B2629A1-2E42-EB4E-9F8C-F6DE7A1176F7}" type="presParOf" srcId="{5E70EA64-E9F5-844F-AD07-6FC94B693277}" destId="{15896296-B03D-3344-A803-F4BF3CC2ACE9}" srcOrd="0" destOrd="0" presId="urn:microsoft.com/office/officeart/2005/8/layout/process1"/>
    <dgm:cxn modelId="{DD9CAA42-5A90-1841-AEC4-D5C26E514AE2}" type="presParOf" srcId="{2A7F2307-E742-3D41-AC0E-3A18678557A2}" destId="{85E77EBF-6F80-E743-A9AD-3A904BE19710}" srcOrd="2" destOrd="0" presId="urn:microsoft.com/office/officeart/2005/8/layout/process1"/>
    <dgm:cxn modelId="{B0614C0F-C00A-0D48-90CB-59BFBDE78DA6}" type="presParOf" srcId="{2A7F2307-E742-3D41-AC0E-3A18678557A2}" destId="{B7C1FCBA-E525-F946-9577-5C664CA22E3C}" srcOrd="3" destOrd="0" presId="urn:microsoft.com/office/officeart/2005/8/layout/process1"/>
    <dgm:cxn modelId="{B38A3F4D-FF4F-694A-A446-35B8231910A2}" type="presParOf" srcId="{B7C1FCBA-E525-F946-9577-5C664CA22E3C}" destId="{73B44735-6BAD-064B-952A-C5B9C208D245}" srcOrd="0" destOrd="0" presId="urn:microsoft.com/office/officeart/2005/8/layout/process1"/>
    <dgm:cxn modelId="{E8BE3798-AAA6-0741-A271-41D3C0FFE62E}" type="presParOf" srcId="{2A7F2307-E742-3D41-AC0E-3A18678557A2}" destId="{D3E3168C-6B9C-BD48-8D70-9B315E501E6D}" srcOrd="4" destOrd="0" presId="urn:microsoft.com/office/officeart/2005/8/layout/process1"/>
    <dgm:cxn modelId="{B79304F4-C9AC-CC49-9EF8-D2EEE2FB4A2E}" type="presParOf" srcId="{2A7F2307-E742-3D41-AC0E-3A18678557A2}" destId="{13CD4D9B-6112-2146-B7BC-4E59F729F2BF}" srcOrd="5" destOrd="0" presId="urn:microsoft.com/office/officeart/2005/8/layout/process1"/>
    <dgm:cxn modelId="{27B42DBA-C567-4C48-945A-051C4A5041B0}" type="presParOf" srcId="{13CD4D9B-6112-2146-B7BC-4E59F729F2BF}" destId="{D39BBEF4-605B-0B49-B2D8-B375985D7434}" srcOrd="0" destOrd="0" presId="urn:microsoft.com/office/officeart/2005/8/layout/process1"/>
    <dgm:cxn modelId="{B9FEA68C-578D-A349-B132-53FA168FFA9E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FDD341-86AF-C047-AEF5-CBB123004869}" type="presOf" srcId="{2A5B0D39-722B-794B-ADCF-C458DACEC9B3}" destId="{D3E3168C-6B9C-BD48-8D70-9B315E501E6D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1863A3CA-55BF-4247-8626-A99CDFB18817}" type="presOf" srcId="{106D35A9-C577-4443-B822-514BB07C20D6}" destId="{2A7F2307-E742-3D41-AC0E-3A18678557A2}" srcOrd="0" destOrd="0" presId="urn:microsoft.com/office/officeart/2005/8/layout/process1"/>
    <dgm:cxn modelId="{45214BFB-41F7-6146-AD9C-9D06E911B6D1}" type="presOf" srcId="{92F95A04-8F52-8545-BE1F-14AC1257C560}" destId="{D39BBEF4-605B-0B49-B2D8-B375985D7434}" srcOrd="1" destOrd="0" presId="urn:microsoft.com/office/officeart/2005/8/layout/process1"/>
    <dgm:cxn modelId="{70C638CB-318E-FB4B-88CC-06A952FEDCC3}" type="presOf" srcId="{31A773B4-4556-9644-8E75-5E94B9416B2B}" destId="{73B44735-6BAD-064B-952A-C5B9C208D245}" srcOrd="1" destOrd="0" presId="urn:microsoft.com/office/officeart/2005/8/layout/process1"/>
    <dgm:cxn modelId="{B29ADF78-6DD0-0045-8847-026BCDA007B6}" type="presOf" srcId="{2D244849-2A92-5843-8028-CB4FAF3FEF93}" destId="{15896296-B03D-3344-A803-F4BF3CC2ACE9}" srcOrd="1" destOrd="0" presId="urn:microsoft.com/office/officeart/2005/8/layout/process1"/>
    <dgm:cxn modelId="{E947A1A7-F830-3B47-80DE-AB14D6EAC55D}" type="presOf" srcId="{2D244849-2A92-5843-8028-CB4FAF3FEF93}" destId="{5E70EA64-E9F5-844F-AD07-6FC94B693277}" srcOrd="0" destOrd="0" presId="urn:microsoft.com/office/officeart/2005/8/layout/process1"/>
    <dgm:cxn modelId="{CDBBFE5B-DC62-2042-A58F-196914C46F3B}" type="presOf" srcId="{EF31EEF8-E6D6-E74B-8142-6E760980F01D}" destId="{85E77EBF-6F80-E743-A9AD-3A904BE19710}" srcOrd="0" destOrd="0" presId="urn:microsoft.com/office/officeart/2005/8/layout/process1"/>
    <dgm:cxn modelId="{AAF7680A-D7D0-4A42-8F0B-AA30FA3AA488}" type="presOf" srcId="{652BA633-861E-6A4F-89D7-EB469A4B1116}" destId="{AA4AFFBB-F30B-0340-B1E8-432C133CC119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04BC838E-DF82-5E44-966B-61C1B87A2056}" type="presOf" srcId="{31A773B4-4556-9644-8E75-5E94B9416B2B}" destId="{B7C1FCBA-E525-F946-9577-5C664CA22E3C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1D08054B-3A31-2C4A-B684-04CC2A2B203B}" type="presOf" srcId="{92F95A04-8F52-8545-BE1F-14AC1257C560}" destId="{13CD4D9B-6112-2146-B7BC-4E59F729F2BF}" srcOrd="0" destOrd="0" presId="urn:microsoft.com/office/officeart/2005/8/layout/process1"/>
    <dgm:cxn modelId="{A22F1566-48E6-004F-A64A-0C42BA3A6C4F}" type="presOf" srcId="{78D5EA4A-4551-C746-9BEC-18659EEDA76C}" destId="{AEBB1A15-6609-7346-9E29-450D58783C30}" srcOrd="0" destOrd="0" presId="urn:microsoft.com/office/officeart/2005/8/layout/process1"/>
    <dgm:cxn modelId="{D59D3BBF-4B9C-CB42-AAFE-B95C875E32D9}" type="presParOf" srcId="{2A7F2307-E742-3D41-AC0E-3A18678557A2}" destId="{AA4AFFBB-F30B-0340-B1E8-432C133CC119}" srcOrd="0" destOrd="0" presId="urn:microsoft.com/office/officeart/2005/8/layout/process1"/>
    <dgm:cxn modelId="{FC9224E8-FD71-E94B-B777-B9A5209165FF}" type="presParOf" srcId="{2A7F2307-E742-3D41-AC0E-3A18678557A2}" destId="{5E70EA64-E9F5-844F-AD07-6FC94B693277}" srcOrd="1" destOrd="0" presId="urn:microsoft.com/office/officeart/2005/8/layout/process1"/>
    <dgm:cxn modelId="{C2E3354C-56AF-D946-859B-FF5FEAD9CF29}" type="presParOf" srcId="{5E70EA64-E9F5-844F-AD07-6FC94B693277}" destId="{15896296-B03D-3344-A803-F4BF3CC2ACE9}" srcOrd="0" destOrd="0" presId="urn:microsoft.com/office/officeart/2005/8/layout/process1"/>
    <dgm:cxn modelId="{9328B96B-8ECE-AB4B-B3CA-C97E9711965E}" type="presParOf" srcId="{2A7F2307-E742-3D41-AC0E-3A18678557A2}" destId="{85E77EBF-6F80-E743-A9AD-3A904BE19710}" srcOrd="2" destOrd="0" presId="urn:microsoft.com/office/officeart/2005/8/layout/process1"/>
    <dgm:cxn modelId="{E1D0FF51-66A8-FF47-B40C-919F11B05385}" type="presParOf" srcId="{2A7F2307-E742-3D41-AC0E-3A18678557A2}" destId="{B7C1FCBA-E525-F946-9577-5C664CA22E3C}" srcOrd="3" destOrd="0" presId="urn:microsoft.com/office/officeart/2005/8/layout/process1"/>
    <dgm:cxn modelId="{87E3A1FC-9070-E148-82C4-D68F8FAC22E9}" type="presParOf" srcId="{B7C1FCBA-E525-F946-9577-5C664CA22E3C}" destId="{73B44735-6BAD-064B-952A-C5B9C208D245}" srcOrd="0" destOrd="0" presId="urn:microsoft.com/office/officeart/2005/8/layout/process1"/>
    <dgm:cxn modelId="{571FD664-3079-A042-97F7-EF5AE889297B}" type="presParOf" srcId="{2A7F2307-E742-3D41-AC0E-3A18678557A2}" destId="{D3E3168C-6B9C-BD48-8D70-9B315E501E6D}" srcOrd="4" destOrd="0" presId="urn:microsoft.com/office/officeart/2005/8/layout/process1"/>
    <dgm:cxn modelId="{57419DEA-1392-EA42-91F9-433D96B2450D}" type="presParOf" srcId="{2A7F2307-E742-3D41-AC0E-3A18678557A2}" destId="{13CD4D9B-6112-2146-B7BC-4E59F729F2BF}" srcOrd="5" destOrd="0" presId="urn:microsoft.com/office/officeart/2005/8/layout/process1"/>
    <dgm:cxn modelId="{11DEBB39-FF3E-F742-9C16-9ABF3BB74956}" type="presParOf" srcId="{13CD4D9B-6112-2146-B7BC-4E59F729F2BF}" destId="{D39BBEF4-605B-0B49-B2D8-B375985D7434}" srcOrd="0" destOrd="0" presId="urn:microsoft.com/office/officeart/2005/8/layout/process1"/>
    <dgm:cxn modelId="{449A3054-7E2B-624A-A56E-AA006BA6ACC3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5D7ECC-00A1-8340-B659-8E4AC968E55C}" type="presOf" srcId="{2D244849-2A92-5843-8028-CB4FAF3FEF93}" destId="{5E70EA64-E9F5-844F-AD07-6FC94B693277}" srcOrd="0" destOrd="0" presId="urn:microsoft.com/office/officeart/2005/8/layout/process1"/>
    <dgm:cxn modelId="{9A878F51-4BAE-6C4B-A057-CFB69D532EED}" type="presOf" srcId="{78D5EA4A-4551-C746-9BEC-18659EEDA76C}" destId="{AEBB1A15-6609-7346-9E29-450D58783C30}" srcOrd="0" destOrd="0" presId="urn:microsoft.com/office/officeart/2005/8/layout/process1"/>
    <dgm:cxn modelId="{549405E4-85C2-B64A-8F19-D60A78BC9B24}" type="presOf" srcId="{652BA633-861E-6A4F-89D7-EB469A4B1116}" destId="{AA4AFFBB-F30B-0340-B1E8-432C133CC119}" srcOrd="0" destOrd="0" presId="urn:microsoft.com/office/officeart/2005/8/layout/process1"/>
    <dgm:cxn modelId="{426DDCCA-9EF0-DF41-B7F6-E658A7B8C91C}" type="presOf" srcId="{106D35A9-C577-4443-B822-514BB07C20D6}" destId="{2A7F2307-E742-3D41-AC0E-3A18678557A2}" srcOrd="0" destOrd="0" presId="urn:microsoft.com/office/officeart/2005/8/layout/process1"/>
    <dgm:cxn modelId="{BAACE675-339B-9C4F-ADEC-029A4DE5FA71}" type="presOf" srcId="{EF31EEF8-E6D6-E74B-8142-6E760980F01D}" destId="{85E77EBF-6F80-E743-A9AD-3A904BE19710}" srcOrd="0" destOrd="0" presId="urn:microsoft.com/office/officeart/2005/8/layout/process1"/>
    <dgm:cxn modelId="{732939A1-97E8-404A-B9D3-C44D53BDD873}" type="presOf" srcId="{92F95A04-8F52-8545-BE1F-14AC1257C560}" destId="{13CD4D9B-6112-2146-B7BC-4E59F729F2BF}" srcOrd="0" destOrd="0" presId="urn:microsoft.com/office/officeart/2005/8/layout/process1"/>
    <dgm:cxn modelId="{877FE949-87F4-2C40-ADA2-3008CC1F8DE3}" type="presOf" srcId="{2D244849-2A92-5843-8028-CB4FAF3FEF93}" destId="{15896296-B03D-3344-A803-F4BF3CC2ACE9}" srcOrd="1" destOrd="0" presId="urn:microsoft.com/office/officeart/2005/8/layout/process1"/>
    <dgm:cxn modelId="{ED159BA9-A555-D84D-A512-FD75AC5B2A3F}" type="presOf" srcId="{31A773B4-4556-9644-8E75-5E94B9416B2B}" destId="{B7C1FCBA-E525-F946-9577-5C664CA22E3C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A5E6EFD9-438B-234E-907E-512F437667C6}" type="presOf" srcId="{92F95A04-8F52-8545-BE1F-14AC1257C560}" destId="{D39BBEF4-605B-0B49-B2D8-B375985D7434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F85F7ECF-CF30-9A49-AAB7-1F8908C43D51}" type="presOf" srcId="{31A773B4-4556-9644-8E75-5E94B9416B2B}" destId="{73B44735-6BAD-064B-952A-C5B9C208D245}" srcOrd="1" destOrd="0" presId="urn:microsoft.com/office/officeart/2005/8/layout/process1"/>
    <dgm:cxn modelId="{0987B186-B26E-C242-BD0F-76BC915F83D7}" type="presOf" srcId="{2A5B0D39-722B-794B-ADCF-C458DACEC9B3}" destId="{D3E3168C-6B9C-BD48-8D70-9B315E501E6D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A5A922BB-D7E3-5C46-97FD-53CBB8F1DD24}" type="presParOf" srcId="{2A7F2307-E742-3D41-AC0E-3A18678557A2}" destId="{AA4AFFBB-F30B-0340-B1E8-432C133CC119}" srcOrd="0" destOrd="0" presId="urn:microsoft.com/office/officeart/2005/8/layout/process1"/>
    <dgm:cxn modelId="{34DC0663-BEEA-014C-9BD4-9F691C832E70}" type="presParOf" srcId="{2A7F2307-E742-3D41-AC0E-3A18678557A2}" destId="{5E70EA64-E9F5-844F-AD07-6FC94B693277}" srcOrd="1" destOrd="0" presId="urn:microsoft.com/office/officeart/2005/8/layout/process1"/>
    <dgm:cxn modelId="{68D664FB-458D-1F4F-870E-DCF883BDDEC1}" type="presParOf" srcId="{5E70EA64-E9F5-844F-AD07-6FC94B693277}" destId="{15896296-B03D-3344-A803-F4BF3CC2ACE9}" srcOrd="0" destOrd="0" presId="urn:microsoft.com/office/officeart/2005/8/layout/process1"/>
    <dgm:cxn modelId="{05B44993-97E2-9B47-9828-66B96BBFDE32}" type="presParOf" srcId="{2A7F2307-E742-3D41-AC0E-3A18678557A2}" destId="{85E77EBF-6F80-E743-A9AD-3A904BE19710}" srcOrd="2" destOrd="0" presId="urn:microsoft.com/office/officeart/2005/8/layout/process1"/>
    <dgm:cxn modelId="{B2C86E95-D4EA-0740-95DD-B74625077771}" type="presParOf" srcId="{2A7F2307-E742-3D41-AC0E-3A18678557A2}" destId="{B7C1FCBA-E525-F946-9577-5C664CA22E3C}" srcOrd="3" destOrd="0" presId="urn:microsoft.com/office/officeart/2005/8/layout/process1"/>
    <dgm:cxn modelId="{B413AB0C-2CFC-BE42-91AA-3F1B34A6EACC}" type="presParOf" srcId="{B7C1FCBA-E525-F946-9577-5C664CA22E3C}" destId="{73B44735-6BAD-064B-952A-C5B9C208D245}" srcOrd="0" destOrd="0" presId="urn:microsoft.com/office/officeart/2005/8/layout/process1"/>
    <dgm:cxn modelId="{6EF68220-7C83-2849-940E-BB451CC776E0}" type="presParOf" srcId="{2A7F2307-E742-3D41-AC0E-3A18678557A2}" destId="{D3E3168C-6B9C-BD48-8D70-9B315E501E6D}" srcOrd="4" destOrd="0" presId="urn:microsoft.com/office/officeart/2005/8/layout/process1"/>
    <dgm:cxn modelId="{179E28F3-2D93-D541-A993-ED50868BB2E2}" type="presParOf" srcId="{2A7F2307-E742-3D41-AC0E-3A18678557A2}" destId="{13CD4D9B-6112-2146-B7BC-4E59F729F2BF}" srcOrd="5" destOrd="0" presId="urn:microsoft.com/office/officeart/2005/8/layout/process1"/>
    <dgm:cxn modelId="{4660622F-59F9-9F4E-B474-03FA3A8EC841}" type="presParOf" srcId="{13CD4D9B-6112-2146-B7BC-4E59F729F2BF}" destId="{D39BBEF4-605B-0B49-B2D8-B375985D7434}" srcOrd="0" destOrd="0" presId="urn:microsoft.com/office/officeart/2005/8/layout/process1"/>
    <dgm:cxn modelId="{2BFFD8DC-FF08-5B4C-865E-946866C1B0D3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1C10D4-37B7-4148-8A86-146F05CC2B08}" type="presOf" srcId="{92F95A04-8F52-8545-BE1F-14AC1257C560}" destId="{D39BBEF4-605B-0B49-B2D8-B375985D7434}" srcOrd="1" destOrd="0" presId="urn:microsoft.com/office/officeart/2005/8/layout/process1"/>
    <dgm:cxn modelId="{B54EB5FD-553E-8041-9907-EC983B4250F5}" type="presOf" srcId="{652BA633-861E-6A4F-89D7-EB469A4B1116}" destId="{AA4AFFBB-F30B-0340-B1E8-432C133CC119}" srcOrd="0" destOrd="0" presId="urn:microsoft.com/office/officeart/2005/8/layout/process1"/>
    <dgm:cxn modelId="{E8877028-E97F-1A41-8609-3DE3FAFCF339}" type="presOf" srcId="{2D244849-2A92-5843-8028-CB4FAF3FEF93}" destId="{15896296-B03D-3344-A803-F4BF3CC2ACE9}" srcOrd="1" destOrd="0" presId="urn:microsoft.com/office/officeart/2005/8/layout/process1"/>
    <dgm:cxn modelId="{DDA36750-4D7C-7546-BB2C-021505F61DB3}" type="presOf" srcId="{2D244849-2A92-5843-8028-CB4FAF3FEF93}" destId="{5E70EA64-E9F5-844F-AD07-6FC94B693277}" srcOrd="0" destOrd="0" presId="urn:microsoft.com/office/officeart/2005/8/layout/process1"/>
    <dgm:cxn modelId="{33303010-93C2-0E4F-A7E3-A5945A52A9DD}" type="presOf" srcId="{31A773B4-4556-9644-8E75-5E94B9416B2B}" destId="{73B44735-6BAD-064B-952A-C5B9C208D245}" srcOrd="1" destOrd="0" presId="urn:microsoft.com/office/officeart/2005/8/layout/process1"/>
    <dgm:cxn modelId="{ED6CCE22-D161-6748-B15E-194570203951}" type="presOf" srcId="{78D5EA4A-4551-C746-9BEC-18659EEDA76C}" destId="{AEBB1A15-6609-7346-9E29-450D58783C30}" srcOrd="0" destOrd="0" presId="urn:microsoft.com/office/officeart/2005/8/layout/process1"/>
    <dgm:cxn modelId="{96034D11-8998-A14D-9A36-76C155963C5C}" type="presOf" srcId="{106D35A9-C577-4443-B822-514BB07C20D6}" destId="{2A7F2307-E742-3D41-AC0E-3A18678557A2}" srcOrd="0" destOrd="0" presId="urn:microsoft.com/office/officeart/2005/8/layout/process1"/>
    <dgm:cxn modelId="{5F79821E-6C99-4E4A-99C9-64D06EFF00CF}" type="presOf" srcId="{EF31EEF8-E6D6-E74B-8142-6E760980F01D}" destId="{85E77EBF-6F80-E743-A9AD-3A904BE19710}" srcOrd="0" destOrd="0" presId="urn:microsoft.com/office/officeart/2005/8/layout/process1"/>
    <dgm:cxn modelId="{9D997600-D72C-5047-80C0-19F595D9CAA2}" type="presOf" srcId="{31A773B4-4556-9644-8E75-5E94B9416B2B}" destId="{B7C1FCBA-E525-F946-9577-5C664CA22E3C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ED731F3E-D306-854F-A4B0-3497FD7C415A}" type="presOf" srcId="{92F95A04-8F52-8545-BE1F-14AC1257C560}" destId="{13CD4D9B-6112-2146-B7BC-4E59F729F2BF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40A7F5C4-A714-4A49-80BA-9BB1CE8B52B9}" type="presOf" srcId="{2A5B0D39-722B-794B-ADCF-C458DACEC9B3}" destId="{D3E3168C-6B9C-BD48-8D70-9B315E501E6D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B239F65C-DD60-894A-856B-76130DF8F3D3}" type="presParOf" srcId="{2A7F2307-E742-3D41-AC0E-3A18678557A2}" destId="{AA4AFFBB-F30B-0340-B1E8-432C133CC119}" srcOrd="0" destOrd="0" presId="urn:microsoft.com/office/officeart/2005/8/layout/process1"/>
    <dgm:cxn modelId="{214E4A27-AF8F-AC47-80C9-F410539284B6}" type="presParOf" srcId="{2A7F2307-E742-3D41-AC0E-3A18678557A2}" destId="{5E70EA64-E9F5-844F-AD07-6FC94B693277}" srcOrd="1" destOrd="0" presId="urn:microsoft.com/office/officeart/2005/8/layout/process1"/>
    <dgm:cxn modelId="{E8E0AAE2-6397-9D4A-8413-43F6510FF5FA}" type="presParOf" srcId="{5E70EA64-E9F5-844F-AD07-6FC94B693277}" destId="{15896296-B03D-3344-A803-F4BF3CC2ACE9}" srcOrd="0" destOrd="0" presId="urn:microsoft.com/office/officeart/2005/8/layout/process1"/>
    <dgm:cxn modelId="{B1DEB361-E998-234A-90D1-1C65D1ABBB06}" type="presParOf" srcId="{2A7F2307-E742-3D41-AC0E-3A18678557A2}" destId="{85E77EBF-6F80-E743-A9AD-3A904BE19710}" srcOrd="2" destOrd="0" presId="urn:microsoft.com/office/officeart/2005/8/layout/process1"/>
    <dgm:cxn modelId="{70859E67-8DEE-9B4D-9010-BC4C65810179}" type="presParOf" srcId="{2A7F2307-E742-3D41-AC0E-3A18678557A2}" destId="{B7C1FCBA-E525-F946-9577-5C664CA22E3C}" srcOrd="3" destOrd="0" presId="urn:microsoft.com/office/officeart/2005/8/layout/process1"/>
    <dgm:cxn modelId="{18A2B8F3-3EBA-7149-B6AF-E2E5AA7E0995}" type="presParOf" srcId="{B7C1FCBA-E525-F946-9577-5C664CA22E3C}" destId="{73B44735-6BAD-064B-952A-C5B9C208D245}" srcOrd="0" destOrd="0" presId="urn:microsoft.com/office/officeart/2005/8/layout/process1"/>
    <dgm:cxn modelId="{3949B915-D040-E34C-AE2B-679E2C27AC33}" type="presParOf" srcId="{2A7F2307-E742-3D41-AC0E-3A18678557A2}" destId="{D3E3168C-6B9C-BD48-8D70-9B315E501E6D}" srcOrd="4" destOrd="0" presId="urn:microsoft.com/office/officeart/2005/8/layout/process1"/>
    <dgm:cxn modelId="{DF401253-2D97-3E4B-BC3B-396C5ED99F46}" type="presParOf" srcId="{2A7F2307-E742-3D41-AC0E-3A18678557A2}" destId="{13CD4D9B-6112-2146-B7BC-4E59F729F2BF}" srcOrd="5" destOrd="0" presId="urn:microsoft.com/office/officeart/2005/8/layout/process1"/>
    <dgm:cxn modelId="{189F0CCB-FD9D-F64E-8EB9-2871A1CEA121}" type="presParOf" srcId="{13CD4D9B-6112-2146-B7BC-4E59F729F2BF}" destId="{D39BBEF4-605B-0B49-B2D8-B375985D7434}" srcOrd="0" destOrd="0" presId="urn:microsoft.com/office/officeart/2005/8/layout/process1"/>
    <dgm:cxn modelId="{C96FBB46-48D7-8049-BC3F-23DC4C695442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597ECF-7B26-1348-8FC6-B2086E8E8881}" type="presOf" srcId="{92F95A04-8F52-8545-BE1F-14AC1257C560}" destId="{D39BBEF4-605B-0B49-B2D8-B375985D7434}" srcOrd="1" destOrd="0" presId="urn:microsoft.com/office/officeart/2005/8/layout/process1"/>
    <dgm:cxn modelId="{FAE6B64E-388D-B74F-A77C-06A94439DB7A}" type="presOf" srcId="{2A5B0D39-722B-794B-ADCF-C458DACEC9B3}" destId="{D3E3168C-6B9C-BD48-8D70-9B315E501E6D}" srcOrd="0" destOrd="0" presId="urn:microsoft.com/office/officeart/2005/8/layout/process1"/>
    <dgm:cxn modelId="{038B35BA-12A9-6F42-8936-823331D3327A}" type="presOf" srcId="{31A773B4-4556-9644-8E75-5E94B9416B2B}" destId="{73B44735-6BAD-064B-952A-C5B9C208D245}" srcOrd="1" destOrd="0" presId="urn:microsoft.com/office/officeart/2005/8/layout/process1"/>
    <dgm:cxn modelId="{A4E8B7CC-B910-2E44-A6CE-4DF4B1859524}" type="presOf" srcId="{652BA633-861E-6A4F-89D7-EB469A4B1116}" destId="{AA4AFFBB-F30B-0340-B1E8-432C133CC119}" srcOrd="0" destOrd="0" presId="urn:microsoft.com/office/officeart/2005/8/layout/process1"/>
    <dgm:cxn modelId="{6A7B0700-943A-6D4B-AE8C-DDCB41161147}" type="presOf" srcId="{106D35A9-C577-4443-B822-514BB07C20D6}" destId="{2A7F2307-E742-3D41-AC0E-3A18678557A2}" srcOrd="0" destOrd="0" presId="urn:microsoft.com/office/officeart/2005/8/layout/process1"/>
    <dgm:cxn modelId="{B35B0AA1-1742-F644-B820-AD20732F4E45}" type="presOf" srcId="{31A773B4-4556-9644-8E75-5E94B9416B2B}" destId="{B7C1FCBA-E525-F946-9577-5C664CA22E3C}" srcOrd="0" destOrd="0" presId="urn:microsoft.com/office/officeart/2005/8/layout/process1"/>
    <dgm:cxn modelId="{71E4469B-1120-F447-90A6-92F8D8D8610E}" type="presOf" srcId="{92F95A04-8F52-8545-BE1F-14AC1257C560}" destId="{13CD4D9B-6112-2146-B7BC-4E59F729F2BF}" srcOrd="0" destOrd="0" presId="urn:microsoft.com/office/officeart/2005/8/layout/process1"/>
    <dgm:cxn modelId="{C5D97DD1-4771-2143-B17F-E78AF81C3567}" type="presOf" srcId="{EF31EEF8-E6D6-E74B-8142-6E760980F01D}" destId="{85E77EBF-6F80-E743-A9AD-3A904BE1971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B9121D50-3C44-8A4E-9C77-D5C77C890479}" type="presOf" srcId="{78D5EA4A-4551-C746-9BEC-18659EEDA76C}" destId="{AEBB1A15-6609-7346-9E29-450D58783C30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49B1A447-93B1-3A40-AA5A-8F7C47F45A1F}" type="presOf" srcId="{2D244849-2A92-5843-8028-CB4FAF3FEF93}" destId="{15896296-B03D-3344-A803-F4BF3CC2ACE9}" srcOrd="1" destOrd="0" presId="urn:microsoft.com/office/officeart/2005/8/layout/process1"/>
    <dgm:cxn modelId="{0B1B98C4-D164-BA46-A612-50A5546D4C12}" type="presOf" srcId="{2D244849-2A92-5843-8028-CB4FAF3FEF93}" destId="{5E70EA64-E9F5-844F-AD07-6FC94B693277}" srcOrd="0" destOrd="0" presId="urn:microsoft.com/office/officeart/2005/8/layout/process1"/>
    <dgm:cxn modelId="{4C24AC6A-F213-CC45-816E-5A67136F6E9B}" type="presParOf" srcId="{2A7F2307-E742-3D41-AC0E-3A18678557A2}" destId="{AA4AFFBB-F30B-0340-B1E8-432C133CC119}" srcOrd="0" destOrd="0" presId="urn:microsoft.com/office/officeart/2005/8/layout/process1"/>
    <dgm:cxn modelId="{612377EC-2DF4-5A48-8A15-22ED95E03167}" type="presParOf" srcId="{2A7F2307-E742-3D41-AC0E-3A18678557A2}" destId="{5E70EA64-E9F5-844F-AD07-6FC94B693277}" srcOrd="1" destOrd="0" presId="urn:microsoft.com/office/officeart/2005/8/layout/process1"/>
    <dgm:cxn modelId="{84550E38-B9AD-AF46-A3EA-EB5070472E3B}" type="presParOf" srcId="{5E70EA64-E9F5-844F-AD07-6FC94B693277}" destId="{15896296-B03D-3344-A803-F4BF3CC2ACE9}" srcOrd="0" destOrd="0" presId="urn:microsoft.com/office/officeart/2005/8/layout/process1"/>
    <dgm:cxn modelId="{D7CA35C1-4AA7-2247-B2EB-BEF0A8DC24FF}" type="presParOf" srcId="{2A7F2307-E742-3D41-AC0E-3A18678557A2}" destId="{85E77EBF-6F80-E743-A9AD-3A904BE19710}" srcOrd="2" destOrd="0" presId="urn:microsoft.com/office/officeart/2005/8/layout/process1"/>
    <dgm:cxn modelId="{46C77897-CFC5-CC41-9E45-02ACB6CEC8DC}" type="presParOf" srcId="{2A7F2307-E742-3D41-AC0E-3A18678557A2}" destId="{B7C1FCBA-E525-F946-9577-5C664CA22E3C}" srcOrd="3" destOrd="0" presId="urn:microsoft.com/office/officeart/2005/8/layout/process1"/>
    <dgm:cxn modelId="{F1A4D582-5128-0140-8F02-C87F13346972}" type="presParOf" srcId="{B7C1FCBA-E525-F946-9577-5C664CA22E3C}" destId="{73B44735-6BAD-064B-952A-C5B9C208D245}" srcOrd="0" destOrd="0" presId="urn:microsoft.com/office/officeart/2005/8/layout/process1"/>
    <dgm:cxn modelId="{A64213F3-4BC6-1C43-86BB-9172B4AB101A}" type="presParOf" srcId="{2A7F2307-E742-3D41-AC0E-3A18678557A2}" destId="{D3E3168C-6B9C-BD48-8D70-9B315E501E6D}" srcOrd="4" destOrd="0" presId="urn:microsoft.com/office/officeart/2005/8/layout/process1"/>
    <dgm:cxn modelId="{426D4A97-620B-5845-BF92-E6CADAB92457}" type="presParOf" srcId="{2A7F2307-E742-3D41-AC0E-3A18678557A2}" destId="{13CD4D9B-6112-2146-B7BC-4E59F729F2BF}" srcOrd="5" destOrd="0" presId="urn:microsoft.com/office/officeart/2005/8/layout/process1"/>
    <dgm:cxn modelId="{46ADE587-F41B-784A-A95E-86DE4402ED15}" type="presParOf" srcId="{13CD4D9B-6112-2146-B7BC-4E59F729F2BF}" destId="{D39BBEF4-605B-0B49-B2D8-B375985D7434}" srcOrd="0" destOrd="0" presId="urn:microsoft.com/office/officeart/2005/8/layout/process1"/>
    <dgm:cxn modelId="{616C93D8-38F1-6A46-86C2-A0ECDD877B2E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C1709-F563-0A4B-BF4A-76CBCC2EBAC9}" type="presOf" srcId="{2D244849-2A92-5843-8028-CB4FAF3FEF93}" destId="{15896296-B03D-3344-A803-F4BF3CC2ACE9}" srcOrd="1" destOrd="0" presId="urn:microsoft.com/office/officeart/2005/8/layout/process1"/>
    <dgm:cxn modelId="{EA6A43A4-9BC7-F04F-A0A2-00A93C0A149A}" type="presOf" srcId="{92F95A04-8F52-8545-BE1F-14AC1257C560}" destId="{D39BBEF4-605B-0B49-B2D8-B375985D7434}" srcOrd="1" destOrd="0" presId="urn:microsoft.com/office/officeart/2005/8/layout/process1"/>
    <dgm:cxn modelId="{8EC7B30C-94F4-EF45-B637-2AA8397BB64F}" type="presOf" srcId="{31A773B4-4556-9644-8E75-5E94B9416B2B}" destId="{73B44735-6BAD-064B-952A-C5B9C208D245}" srcOrd="1" destOrd="0" presId="urn:microsoft.com/office/officeart/2005/8/layout/process1"/>
    <dgm:cxn modelId="{F5F07348-7ABE-494D-98CC-0745A384FE45}" type="presOf" srcId="{2A5B0D39-722B-794B-ADCF-C458DACEC9B3}" destId="{D3E3168C-6B9C-BD48-8D70-9B315E501E6D}" srcOrd="0" destOrd="0" presId="urn:microsoft.com/office/officeart/2005/8/layout/process1"/>
    <dgm:cxn modelId="{136DBC60-3FAB-A745-83BA-2B0AA050C4CD}" type="presOf" srcId="{78D5EA4A-4551-C746-9BEC-18659EEDA76C}" destId="{AEBB1A15-6609-7346-9E29-450D58783C30}" srcOrd="0" destOrd="0" presId="urn:microsoft.com/office/officeart/2005/8/layout/process1"/>
    <dgm:cxn modelId="{C9894BEF-5249-B94A-AD32-2AA17A76BCE1}" type="presOf" srcId="{2D244849-2A92-5843-8028-CB4FAF3FEF93}" destId="{5E70EA64-E9F5-844F-AD07-6FC94B693277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5AF8F9A7-EA65-C94F-970D-763F86C7FE18}" type="presOf" srcId="{EF31EEF8-E6D6-E74B-8142-6E760980F01D}" destId="{85E77EBF-6F80-E743-A9AD-3A904BE19710}" srcOrd="0" destOrd="0" presId="urn:microsoft.com/office/officeart/2005/8/layout/process1"/>
    <dgm:cxn modelId="{8CD52748-01CE-AE44-9261-5B581078E23F}" type="presOf" srcId="{106D35A9-C577-4443-B822-514BB07C20D6}" destId="{2A7F2307-E742-3D41-AC0E-3A18678557A2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3A494ADB-97F3-8945-8DB7-21C71140273B}" type="presOf" srcId="{31A773B4-4556-9644-8E75-5E94B9416B2B}" destId="{B7C1FCBA-E525-F946-9577-5C664CA22E3C}" srcOrd="0" destOrd="0" presId="urn:microsoft.com/office/officeart/2005/8/layout/process1"/>
    <dgm:cxn modelId="{47EA609D-4A99-3C4D-B260-294BE98F5C2B}" type="presOf" srcId="{652BA633-861E-6A4F-89D7-EB469A4B1116}" destId="{AA4AFFBB-F30B-0340-B1E8-432C133CC119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AE338AD7-2409-574C-AAC0-9C41DFECDDC7}" type="presOf" srcId="{92F95A04-8F52-8545-BE1F-14AC1257C560}" destId="{13CD4D9B-6112-2146-B7BC-4E59F729F2BF}" srcOrd="0" destOrd="0" presId="urn:microsoft.com/office/officeart/2005/8/layout/process1"/>
    <dgm:cxn modelId="{1897A04C-DE74-2749-9739-33DA9989386C}" type="presParOf" srcId="{2A7F2307-E742-3D41-AC0E-3A18678557A2}" destId="{AA4AFFBB-F30B-0340-B1E8-432C133CC119}" srcOrd="0" destOrd="0" presId="urn:microsoft.com/office/officeart/2005/8/layout/process1"/>
    <dgm:cxn modelId="{FF2EDEF9-5137-F648-A71C-0ED2D9A91A95}" type="presParOf" srcId="{2A7F2307-E742-3D41-AC0E-3A18678557A2}" destId="{5E70EA64-E9F5-844F-AD07-6FC94B693277}" srcOrd="1" destOrd="0" presId="urn:microsoft.com/office/officeart/2005/8/layout/process1"/>
    <dgm:cxn modelId="{5D7E1F2C-072A-6940-9BE7-F5224F9F55E0}" type="presParOf" srcId="{5E70EA64-E9F5-844F-AD07-6FC94B693277}" destId="{15896296-B03D-3344-A803-F4BF3CC2ACE9}" srcOrd="0" destOrd="0" presId="urn:microsoft.com/office/officeart/2005/8/layout/process1"/>
    <dgm:cxn modelId="{5CD68C1C-DAB7-744C-8058-B8F2EB7B9FD0}" type="presParOf" srcId="{2A7F2307-E742-3D41-AC0E-3A18678557A2}" destId="{85E77EBF-6F80-E743-A9AD-3A904BE19710}" srcOrd="2" destOrd="0" presId="urn:microsoft.com/office/officeart/2005/8/layout/process1"/>
    <dgm:cxn modelId="{DA432318-AE6E-9341-856B-551E142E1243}" type="presParOf" srcId="{2A7F2307-E742-3D41-AC0E-3A18678557A2}" destId="{B7C1FCBA-E525-F946-9577-5C664CA22E3C}" srcOrd="3" destOrd="0" presId="urn:microsoft.com/office/officeart/2005/8/layout/process1"/>
    <dgm:cxn modelId="{68CDABAB-1C02-1D4F-B5E1-BA4C74F2A41E}" type="presParOf" srcId="{B7C1FCBA-E525-F946-9577-5C664CA22E3C}" destId="{73B44735-6BAD-064B-952A-C5B9C208D245}" srcOrd="0" destOrd="0" presId="urn:microsoft.com/office/officeart/2005/8/layout/process1"/>
    <dgm:cxn modelId="{C202AD63-FA1B-1D4D-83BD-4813E7F2219F}" type="presParOf" srcId="{2A7F2307-E742-3D41-AC0E-3A18678557A2}" destId="{D3E3168C-6B9C-BD48-8D70-9B315E501E6D}" srcOrd="4" destOrd="0" presId="urn:microsoft.com/office/officeart/2005/8/layout/process1"/>
    <dgm:cxn modelId="{BD8DE9D7-E41D-3B4B-B614-23663960358A}" type="presParOf" srcId="{2A7F2307-E742-3D41-AC0E-3A18678557A2}" destId="{13CD4D9B-6112-2146-B7BC-4E59F729F2BF}" srcOrd="5" destOrd="0" presId="urn:microsoft.com/office/officeart/2005/8/layout/process1"/>
    <dgm:cxn modelId="{C01DC8B5-A42B-E64D-A042-86DCD2747996}" type="presParOf" srcId="{13CD4D9B-6112-2146-B7BC-4E59F729F2BF}" destId="{D39BBEF4-605B-0B49-B2D8-B375985D7434}" srcOrd="0" destOrd="0" presId="urn:microsoft.com/office/officeart/2005/8/layout/process1"/>
    <dgm:cxn modelId="{9FCA9D7B-1ED5-894F-9C8C-465FEF3DFC14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995C55-D65D-0446-92B6-885DDA861619}" type="presOf" srcId="{2D244849-2A92-5843-8028-CB4FAF3FEF93}" destId="{5E70EA64-E9F5-844F-AD07-6FC94B693277}" srcOrd="0" destOrd="0" presId="urn:microsoft.com/office/officeart/2005/8/layout/process1"/>
    <dgm:cxn modelId="{3639B053-345E-1A40-B417-509581190C35}" type="presOf" srcId="{92F95A04-8F52-8545-BE1F-14AC1257C560}" destId="{D39BBEF4-605B-0B49-B2D8-B375985D7434}" srcOrd="1" destOrd="0" presId="urn:microsoft.com/office/officeart/2005/8/layout/process1"/>
    <dgm:cxn modelId="{D002C54C-DB02-FD42-9D69-7D63F489B85B}" type="presOf" srcId="{92F95A04-8F52-8545-BE1F-14AC1257C560}" destId="{13CD4D9B-6112-2146-B7BC-4E59F729F2BF}" srcOrd="0" destOrd="0" presId="urn:microsoft.com/office/officeart/2005/8/layout/process1"/>
    <dgm:cxn modelId="{7BE45753-E437-C64E-B0E0-327AB37C9E3E}" type="presOf" srcId="{2A5B0D39-722B-794B-ADCF-C458DACEC9B3}" destId="{D3E3168C-6B9C-BD48-8D70-9B315E501E6D}" srcOrd="0" destOrd="0" presId="urn:microsoft.com/office/officeart/2005/8/layout/process1"/>
    <dgm:cxn modelId="{B6322842-DE9F-7C4A-B215-83A4F2EEA9AE}" type="presOf" srcId="{31A773B4-4556-9644-8E75-5E94B9416B2B}" destId="{73B44735-6BAD-064B-952A-C5B9C208D245}" srcOrd="1" destOrd="0" presId="urn:microsoft.com/office/officeart/2005/8/layout/process1"/>
    <dgm:cxn modelId="{4EC177C5-6294-DE46-8BCD-AD6A40112ADD}" type="presOf" srcId="{652BA633-861E-6A4F-89D7-EB469A4B1116}" destId="{AA4AFFBB-F30B-0340-B1E8-432C133CC119}" srcOrd="0" destOrd="0" presId="urn:microsoft.com/office/officeart/2005/8/layout/process1"/>
    <dgm:cxn modelId="{A275E76B-6CB8-FC45-8AEE-98E6704AE9E8}" type="presOf" srcId="{EF31EEF8-E6D6-E74B-8142-6E760980F01D}" destId="{85E77EBF-6F80-E743-A9AD-3A904BE19710}" srcOrd="0" destOrd="0" presId="urn:microsoft.com/office/officeart/2005/8/layout/process1"/>
    <dgm:cxn modelId="{F0ACE8D6-CF44-EF42-A6A3-FDA9E9EA726A}" type="presOf" srcId="{78D5EA4A-4551-C746-9BEC-18659EEDA76C}" destId="{AEBB1A15-6609-7346-9E29-450D58783C3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68782211-1620-2542-8353-086E3D9D3624}" type="presOf" srcId="{2D244849-2A92-5843-8028-CB4FAF3FEF93}" destId="{15896296-B03D-3344-A803-F4BF3CC2ACE9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D705B470-9340-9B4B-9B48-97B74E520E58}" type="presOf" srcId="{106D35A9-C577-4443-B822-514BB07C20D6}" destId="{2A7F2307-E742-3D41-AC0E-3A18678557A2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F286E484-08A1-0C40-9FD9-1129ECF8D4C0}" type="presOf" srcId="{31A773B4-4556-9644-8E75-5E94B9416B2B}" destId="{B7C1FCBA-E525-F946-9577-5C664CA22E3C}" srcOrd="0" destOrd="0" presId="urn:microsoft.com/office/officeart/2005/8/layout/process1"/>
    <dgm:cxn modelId="{C74E8542-FF4B-7C45-8F5B-E53362435B7F}" type="presParOf" srcId="{2A7F2307-E742-3D41-AC0E-3A18678557A2}" destId="{AA4AFFBB-F30B-0340-B1E8-432C133CC119}" srcOrd="0" destOrd="0" presId="urn:microsoft.com/office/officeart/2005/8/layout/process1"/>
    <dgm:cxn modelId="{6DAD784F-2FE2-5345-9746-2210C63C7590}" type="presParOf" srcId="{2A7F2307-E742-3D41-AC0E-3A18678557A2}" destId="{5E70EA64-E9F5-844F-AD07-6FC94B693277}" srcOrd="1" destOrd="0" presId="urn:microsoft.com/office/officeart/2005/8/layout/process1"/>
    <dgm:cxn modelId="{5494C2CF-16DC-A74B-A6EF-DF11C9951460}" type="presParOf" srcId="{5E70EA64-E9F5-844F-AD07-6FC94B693277}" destId="{15896296-B03D-3344-A803-F4BF3CC2ACE9}" srcOrd="0" destOrd="0" presId="urn:microsoft.com/office/officeart/2005/8/layout/process1"/>
    <dgm:cxn modelId="{AFA6E936-253F-6949-B1B4-61F286A6D2AB}" type="presParOf" srcId="{2A7F2307-E742-3D41-AC0E-3A18678557A2}" destId="{85E77EBF-6F80-E743-A9AD-3A904BE19710}" srcOrd="2" destOrd="0" presId="urn:microsoft.com/office/officeart/2005/8/layout/process1"/>
    <dgm:cxn modelId="{B1DCF806-6040-0B41-AB89-8125B10242E9}" type="presParOf" srcId="{2A7F2307-E742-3D41-AC0E-3A18678557A2}" destId="{B7C1FCBA-E525-F946-9577-5C664CA22E3C}" srcOrd="3" destOrd="0" presId="urn:microsoft.com/office/officeart/2005/8/layout/process1"/>
    <dgm:cxn modelId="{490EF3E4-FE42-0942-98B6-B88B098E6214}" type="presParOf" srcId="{B7C1FCBA-E525-F946-9577-5C664CA22E3C}" destId="{73B44735-6BAD-064B-952A-C5B9C208D245}" srcOrd="0" destOrd="0" presId="urn:microsoft.com/office/officeart/2005/8/layout/process1"/>
    <dgm:cxn modelId="{067124F3-FC1F-274A-B5C3-DB68DF2F1EF4}" type="presParOf" srcId="{2A7F2307-E742-3D41-AC0E-3A18678557A2}" destId="{D3E3168C-6B9C-BD48-8D70-9B315E501E6D}" srcOrd="4" destOrd="0" presId="urn:microsoft.com/office/officeart/2005/8/layout/process1"/>
    <dgm:cxn modelId="{D5973AB5-F0D3-9141-AFC4-B2E934F1F359}" type="presParOf" srcId="{2A7F2307-E742-3D41-AC0E-3A18678557A2}" destId="{13CD4D9B-6112-2146-B7BC-4E59F729F2BF}" srcOrd="5" destOrd="0" presId="urn:microsoft.com/office/officeart/2005/8/layout/process1"/>
    <dgm:cxn modelId="{71903D0F-78FA-DE45-8BBD-4CCE876DC12A}" type="presParOf" srcId="{13CD4D9B-6112-2146-B7BC-4E59F729F2BF}" destId="{D39BBEF4-605B-0B49-B2D8-B375985D7434}" srcOrd="0" destOrd="0" presId="urn:microsoft.com/office/officeart/2005/8/layout/process1"/>
    <dgm:cxn modelId="{412AA491-54A2-3C49-BFD0-D0281AC71591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331116-73CC-C14A-AE3C-6AB785909866}" type="presOf" srcId="{31A773B4-4556-9644-8E75-5E94B9416B2B}" destId="{B7C1FCBA-E525-F946-9577-5C664CA22E3C}" srcOrd="0" destOrd="0" presId="urn:microsoft.com/office/officeart/2005/8/layout/process1"/>
    <dgm:cxn modelId="{82514323-F7D0-934D-B359-EA143BECD7F5}" type="presOf" srcId="{2A5B0D39-722B-794B-ADCF-C458DACEC9B3}" destId="{D3E3168C-6B9C-BD48-8D70-9B315E501E6D}" srcOrd="0" destOrd="0" presId="urn:microsoft.com/office/officeart/2005/8/layout/process1"/>
    <dgm:cxn modelId="{730385E9-03FA-E944-91FC-0B2D3A9572BC}" type="presOf" srcId="{92F95A04-8F52-8545-BE1F-14AC1257C560}" destId="{13CD4D9B-6112-2146-B7BC-4E59F729F2BF}" srcOrd="0" destOrd="0" presId="urn:microsoft.com/office/officeart/2005/8/layout/process1"/>
    <dgm:cxn modelId="{A7CD1C68-D011-8747-8673-40FE0298C4D7}" type="presOf" srcId="{652BA633-861E-6A4F-89D7-EB469A4B1116}" destId="{AA4AFFBB-F30B-0340-B1E8-432C133CC119}" srcOrd="0" destOrd="0" presId="urn:microsoft.com/office/officeart/2005/8/layout/process1"/>
    <dgm:cxn modelId="{282E3A3E-F170-844F-8432-6BF55652101C}" type="presOf" srcId="{EF31EEF8-E6D6-E74B-8142-6E760980F01D}" destId="{85E77EBF-6F80-E743-A9AD-3A904BE1971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D741CB2F-0A44-2545-95E3-64AE7C126B8C}" type="presOf" srcId="{106D35A9-C577-4443-B822-514BB07C20D6}" destId="{2A7F2307-E742-3D41-AC0E-3A18678557A2}" srcOrd="0" destOrd="0" presId="urn:microsoft.com/office/officeart/2005/8/layout/process1"/>
    <dgm:cxn modelId="{4FB420B3-C2EF-1F4A-AEBA-567147805CF8}" type="presOf" srcId="{78D5EA4A-4551-C746-9BEC-18659EEDA76C}" destId="{AEBB1A15-6609-7346-9E29-450D58783C30}" srcOrd="0" destOrd="0" presId="urn:microsoft.com/office/officeart/2005/8/layout/process1"/>
    <dgm:cxn modelId="{CED51433-4D47-BD4F-B4FB-AEDFA5B2D8A3}" type="presOf" srcId="{92F95A04-8F52-8545-BE1F-14AC1257C560}" destId="{D39BBEF4-605B-0B49-B2D8-B375985D7434}" srcOrd="1" destOrd="0" presId="urn:microsoft.com/office/officeart/2005/8/layout/process1"/>
    <dgm:cxn modelId="{EECDD9DA-9776-C148-B494-ADB9E10317BA}" type="presOf" srcId="{31A773B4-4556-9644-8E75-5E94B9416B2B}" destId="{73B44735-6BAD-064B-952A-C5B9C208D245}" srcOrd="1" destOrd="0" presId="urn:microsoft.com/office/officeart/2005/8/layout/process1"/>
    <dgm:cxn modelId="{430FAF01-43C5-4B43-94B1-850BB33965A4}" type="presOf" srcId="{2D244849-2A92-5843-8028-CB4FAF3FEF93}" destId="{5E70EA64-E9F5-844F-AD07-6FC94B693277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7A409AD2-D98B-C745-B441-0B2EA8CC26D2}" type="presOf" srcId="{2D244849-2A92-5843-8028-CB4FAF3FEF93}" destId="{15896296-B03D-3344-A803-F4BF3CC2ACE9}" srcOrd="1" destOrd="0" presId="urn:microsoft.com/office/officeart/2005/8/layout/process1"/>
    <dgm:cxn modelId="{429E433C-20EA-F446-B78C-AAB42246B112}" type="presParOf" srcId="{2A7F2307-E742-3D41-AC0E-3A18678557A2}" destId="{AA4AFFBB-F30B-0340-B1E8-432C133CC119}" srcOrd="0" destOrd="0" presId="urn:microsoft.com/office/officeart/2005/8/layout/process1"/>
    <dgm:cxn modelId="{25CC3774-1F93-404A-9DB8-414A7B37574A}" type="presParOf" srcId="{2A7F2307-E742-3D41-AC0E-3A18678557A2}" destId="{5E70EA64-E9F5-844F-AD07-6FC94B693277}" srcOrd="1" destOrd="0" presId="urn:microsoft.com/office/officeart/2005/8/layout/process1"/>
    <dgm:cxn modelId="{71A68373-DCF3-9741-8DDC-7A30D74F844F}" type="presParOf" srcId="{5E70EA64-E9F5-844F-AD07-6FC94B693277}" destId="{15896296-B03D-3344-A803-F4BF3CC2ACE9}" srcOrd="0" destOrd="0" presId="urn:microsoft.com/office/officeart/2005/8/layout/process1"/>
    <dgm:cxn modelId="{7EC048B5-B0FE-8B46-A813-BB0FE5E75511}" type="presParOf" srcId="{2A7F2307-E742-3D41-AC0E-3A18678557A2}" destId="{85E77EBF-6F80-E743-A9AD-3A904BE19710}" srcOrd="2" destOrd="0" presId="urn:microsoft.com/office/officeart/2005/8/layout/process1"/>
    <dgm:cxn modelId="{1891DE2F-C703-7247-8323-7BBA868D8FD8}" type="presParOf" srcId="{2A7F2307-E742-3D41-AC0E-3A18678557A2}" destId="{B7C1FCBA-E525-F946-9577-5C664CA22E3C}" srcOrd="3" destOrd="0" presId="urn:microsoft.com/office/officeart/2005/8/layout/process1"/>
    <dgm:cxn modelId="{433E2122-36F7-FD4C-89BD-80C8CDC36240}" type="presParOf" srcId="{B7C1FCBA-E525-F946-9577-5C664CA22E3C}" destId="{73B44735-6BAD-064B-952A-C5B9C208D245}" srcOrd="0" destOrd="0" presId="urn:microsoft.com/office/officeart/2005/8/layout/process1"/>
    <dgm:cxn modelId="{3FBFF826-C52D-3349-B8FE-E77E818E47EA}" type="presParOf" srcId="{2A7F2307-E742-3D41-AC0E-3A18678557A2}" destId="{D3E3168C-6B9C-BD48-8D70-9B315E501E6D}" srcOrd="4" destOrd="0" presId="urn:microsoft.com/office/officeart/2005/8/layout/process1"/>
    <dgm:cxn modelId="{6D1AD9AA-7842-BB49-8338-5D5FF89EF344}" type="presParOf" srcId="{2A7F2307-E742-3D41-AC0E-3A18678557A2}" destId="{13CD4D9B-6112-2146-B7BC-4E59F729F2BF}" srcOrd="5" destOrd="0" presId="urn:microsoft.com/office/officeart/2005/8/layout/process1"/>
    <dgm:cxn modelId="{6996A6EB-6461-1448-8E31-488A4EF6446C}" type="presParOf" srcId="{13CD4D9B-6112-2146-B7BC-4E59F729F2BF}" destId="{D39BBEF4-605B-0B49-B2D8-B375985D7434}" srcOrd="0" destOrd="0" presId="urn:microsoft.com/office/officeart/2005/8/layout/process1"/>
    <dgm:cxn modelId="{B1637331-0839-9E42-B07D-F149F2B92EB8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89FFF5-38EB-E546-9B9D-E7CB3B33AE36}" type="presOf" srcId="{31A773B4-4556-9644-8E75-5E94B9416B2B}" destId="{B7C1FCBA-E525-F946-9577-5C664CA22E3C}" srcOrd="0" destOrd="0" presId="urn:microsoft.com/office/officeart/2005/8/layout/process1"/>
    <dgm:cxn modelId="{95533BA8-4B64-0546-AD7A-16CBBC26DACB}" type="presOf" srcId="{652BA633-861E-6A4F-89D7-EB469A4B1116}" destId="{AA4AFFBB-F30B-0340-B1E8-432C133CC119}" srcOrd="0" destOrd="0" presId="urn:microsoft.com/office/officeart/2005/8/layout/process1"/>
    <dgm:cxn modelId="{9BE4A08E-3EB3-0C48-B27F-3517DA04FFCD}" type="presOf" srcId="{2D244849-2A92-5843-8028-CB4FAF3FEF93}" destId="{5E70EA64-E9F5-844F-AD07-6FC94B693277}" srcOrd="0" destOrd="0" presId="urn:microsoft.com/office/officeart/2005/8/layout/process1"/>
    <dgm:cxn modelId="{C0403948-187D-9244-9843-9DEC0F5680A3}" type="presOf" srcId="{106D35A9-C577-4443-B822-514BB07C20D6}" destId="{2A7F2307-E742-3D41-AC0E-3A18678557A2}" srcOrd="0" destOrd="0" presId="urn:microsoft.com/office/officeart/2005/8/layout/process1"/>
    <dgm:cxn modelId="{6B5E9EF9-7086-8D4D-8D6A-D2493881A1A4}" type="presOf" srcId="{2A5B0D39-722B-794B-ADCF-C458DACEC9B3}" destId="{D3E3168C-6B9C-BD48-8D70-9B315E501E6D}" srcOrd="0" destOrd="0" presId="urn:microsoft.com/office/officeart/2005/8/layout/process1"/>
    <dgm:cxn modelId="{AEA3A054-50B4-B24B-A18B-883B8E997C25}" type="presOf" srcId="{EF31EEF8-E6D6-E74B-8142-6E760980F01D}" destId="{85E77EBF-6F80-E743-A9AD-3A904BE19710}" srcOrd="0" destOrd="0" presId="urn:microsoft.com/office/officeart/2005/8/layout/process1"/>
    <dgm:cxn modelId="{F37F1FBE-63B0-8843-BE88-1D8E42EAE43B}" type="presOf" srcId="{78D5EA4A-4551-C746-9BEC-18659EEDA76C}" destId="{AEBB1A15-6609-7346-9E29-450D58783C30}" srcOrd="0" destOrd="0" presId="urn:microsoft.com/office/officeart/2005/8/layout/process1"/>
    <dgm:cxn modelId="{EDDE01DB-8ABC-6F49-91D8-C64A3B8032FD}" type="presOf" srcId="{92F95A04-8F52-8545-BE1F-14AC1257C560}" destId="{13CD4D9B-6112-2146-B7BC-4E59F729F2BF}" srcOrd="0" destOrd="0" presId="urn:microsoft.com/office/officeart/2005/8/layout/process1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4A63364A-938F-2F45-AF95-1C47D9A21726}" type="presOf" srcId="{31A773B4-4556-9644-8E75-5E94B9416B2B}" destId="{73B44735-6BAD-064B-952A-C5B9C208D245}" srcOrd="1" destOrd="0" presId="urn:microsoft.com/office/officeart/2005/8/layout/process1"/>
    <dgm:cxn modelId="{581B7BBE-9943-F247-B667-17B3589BCBC2}" type="presOf" srcId="{2D244849-2A92-5843-8028-CB4FAF3FEF93}" destId="{15896296-B03D-3344-A803-F4BF3CC2ACE9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AD6B74C3-AF1D-894A-A6D1-33E21403B0D2}" type="presOf" srcId="{92F95A04-8F52-8545-BE1F-14AC1257C560}" destId="{D39BBEF4-605B-0B49-B2D8-B375985D7434}" srcOrd="1" destOrd="0" presId="urn:microsoft.com/office/officeart/2005/8/layout/process1"/>
    <dgm:cxn modelId="{91097C1B-BB23-5441-AD66-B3E55809D885}" type="presParOf" srcId="{2A7F2307-E742-3D41-AC0E-3A18678557A2}" destId="{AA4AFFBB-F30B-0340-B1E8-432C133CC119}" srcOrd="0" destOrd="0" presId="urn:microsoft.com/office/officeart/2005/8/layout/process1"/>
    <dgm:cxn modelId="{31D91909-CEA7-B84E-9708-300527B68E8A}" type="presParOf" srcId="{2A7F2307-E742-3D41-AC0E-3A18678557A2}" destId="{5E70EA64-E9F5-844F-AD07-6FC94B693277}" srcOrd="1" destOrd="0" presId="urn:microsoft.com/office/officeart/2005/8/layout/process1"/>
    <dgm:cxn modelId="{DDB7491B-1070-EB42-AA2C-4F574978E0CF}" type="presParOf" srcId="{5E70EA64-E9F5-844F-AD07-6FC94B693277}" destId="{15896296-B03D-3344-A803-F4BF3CC2ACE9}" srcOrd="0" destOrd="0" presId="urn:microsoft.com/office/officeart/2005/8/layout/process1"/>
    <dgm:cxn modelId="{C13921A9-BA9D-7243-9B08-B2168AC72E32}" type="presParOf" srcId="{2A7F2307-E742-3D41-AC0E-3A18678557A2}" destId="{85E77EBF-6F80-E743-A9AD-3A904BE19710}" srcOrd="2" destOrd="0" presId="urn:microsoft.com/office/officeart/2005/8/layout/process1"/>
    <dgm:cxn modelId="{B29DE589-D8B3-584B-93BC-FFEC3F308813}" type="presParOf" srcId="{2A7F2307-E742-3D41-AC0E-3A18678557A2}" destId="{B7C1FCBA-E525-F946-9577-5C664CA22E3C}" srcOrd="3" destOrd="0" presId="urn:microsoft.com/office/officeart/2005/8/layout/process1"/>
    <dgm:cxn modelId="{B7F911BB-D3B6-7747-81A1-3BC9808CD810}" type="presParOf" srcId="{B7C1FCBA-E525-F946-9577-5C664CA22E3C}" destId="{73B44735-6BAD-064B-952A-C5B9C208D245}" srcOrd="0" destOrd="0" presId="urn:microsoft.com/office/officeart/2005/8/layout/process1"/>
    <dgm:cxn modelId="{8B355553-F007-B943-89C5-02D435E4B501}" type="presParOf" srcId="{2A7F2307-E742-3D41-AC0E-3A18678557A2}" destId="{D3E3168C-6B9C-BD48-8D70-9B315E501E6D}" srcOrd="4" destOrd="0" presId="urn:microsoft.com/office/officeart/2005/8/layout/process1"/>
    <dgm:cxn modelId="{C9D629C2-3208-A04F-B14E-28A68115631D}" type="presParOf" srcId="{2A7F2307-E742-3D41-AC0E-3A18678557A2}" destId="{13CD4D9B-6112-2146-B7BC-4E59F729F2BF}" srcOrd="5" destOrd="0" presId="urn:microsoft.com/office/officeart/2005/8/layout/process1"/>
    <dgm:cxn modelId="{D5788410-B894-144A-B498-D10361DE8581}" type="presParOf" srcId="{13CD4D9B-6112-2146-B7BC-4E59F729F2BF}" destId="{D39BBEF4-605B-0B49-B2D8-B375985D7434}" srcOrd="0" destOrd="0" presId="urn:microsoft.com/office/officeart/2005/8/layout/process1"/>
    <dgm:cxn modelId="{8FE6DC5D-5E47-E940-BC27-E99189D74C42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16275-5F33-474C-BFA6-5AC6C5FB2B8B}" type="doc">
      <dgm:prSet loTypeId="urn:microsoft.com/office/officeart/2005/8/layout/radial5" loCatId="" qsTypeId="urn:microsoft.com/office/officeart/2005/8/quickstyle/simple5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01DCA855-B9D4-0A49-B89F-DE19544559EE}">
      <dgm:prSet phldrT="[Text]"/>
      <dgm:spPr/>
      <dgm:t>
        <a:bodyPr/>
        <a:lstStyle/>
        <a:p>
          <a:r>
            <a:rPr lang="en-US" dirty="0" smtClean="0"/>
            <a:t>Microbiota</a:t>
          </a:r>
          <a:endParaRPr lang="en-US" dirty="0"/>
        </a:p>
      </dgm:t>
    </dgm:pt>
    <dgm:pt modelId="{B3DFDDEA-593D-E845-BFE0-21D851201EBE}" type="parTrans" cxnId="{E3DCEE9F-EA24-224A-AA7F-ECD5488AD7A0}">
      <dgm:prSet/>
      <dgm:spPr/>
      <dgm:t>
        <a:bodyPr/>
        <a:lstStyle/>
        <a:p>
          <a:endParaRPr lang="en-US"/>
        </a:p>
      </dgm:t>
    </dgm:pt>
    <dgm:pt modelId="{B674BFD8-A328-6346-A7FE-D83D6DC352F8}" type="sibTrans" cxnId="{E3DCEE9F-EA24-224A-AA7F-ECD5488AD7A0}">
      <dgm:prSet/>
      <dgm:spPr/>
      <dgm:t>
        <a:bodyPr/>
        <a:lstStyle/>
        <a:p>
          <a:endParaRPr lang="en-US"/>
        </a:p>
      </dgm:t>
    </dgm:pt>
    <dgm:pt modelId="{C8222C3D-ED18-E04C-8373-C2C3CAA82DBD}">
      <dgm:prSet phldrT="[Text]"/>
      <dgm:spPr/>
      <dgm:t>
        <a:bodyPr/>
        <a:lstStyle/>
        <a:p>
          <a:r>
            <a:rPr lang="en-US" dirty="0" smtClean="0"/>
            <a:t>IBD</a:t>
          </a:r>
        </a:p>
      </dgm:t>
    </dgm:pt>
    <dgm:pt modelId="{E632E670-6A63-8B48-8731-00EA5BA9A02A}" type="parTrans" cxnId="{1EF5C849-5457-3544-A645-E1B9064117C9}">
      <dgm:prSet/>
      <dgm:spPr/>
      <dgm:t>
        <a:bodyPr/>
        <a:lstStyle/>
        <a:p>
          <a:endParaRPr lang="en-US"/>
        </a:p>
      </dgm:t>
    </dgm:pt>
    <dgm:pt modelId="{E6AD9F28-13C0-4C49-8658-1CF06D9A455B}" type="sibTrans" cxnId="{1EF5C849-5457-3544-A645-E1B9064117C9}">
      <dgm:prSet/>
      <dgm:spPr/>
      <dgm:t>
        <a:bodyPr/>
        <a:lstStyle/>
        <a:p>
          <a:endParaRPr lang="en-US"/>
        </a:p>
      </dgm:t>
    </dgm:pt>
    <dgm:pt modelId="{901B10B7-F390-064C-8C15-697110FCD2C5}">
      <dgm:prSet phldrT="[Text]"/>
      <dgm:spPr/>
      <dgm:t>
        <a:bodyPr/>
        <a:lstStyle/>
        <a:p>
          <a:endParaRPr lang="en-US"/>
        </a:p>
      </dgm:t>
    </dgm:pt>
    <dgm:pt modelId="{2D9D1720-3629-034D-AFB4-6478F086DA66}" type="parTrans" cxnId="{AF8E6482-6A4A-EE4D-ABEA-60C9F592D2AA}">
      <dgm:prSet/>
      <dgm:spPr/>
      <dgm:t>
        <a:bodyPr/>
        <a:lstStyle/>
        <a:p>
          <a:endParaRPr lang="en-US"/>
        </a:p>
      </dgm:t>
    </dgm:pt>
    <dgm:pt modelId="{572211B5-1B0E-1246-B06A-479B6B308274}" type="sibTrans" cxnId="{AF8E6482-6A4A-EE4D-ABEA-60C9F592D2AA}">
      <dgm:prSet/>
      <dgm:spPr/>
      <dgm:t>
        <a:bodyPr/>
        <a:lstStyle/>
        <a:p>
          <a:endParaRPr lang="en-US"/>
        </a:p>
      </dgm:t>
    </dgm:pt>
    <dgm:pt modelId="{1E975EA9-FAE4-0547-95F9-01711490AC56}">
      <dgm:prSet phldrT="[Text]"/>
      <dgm:spPr/>
      <dgm:t>
        <a:bodyPr/>
        <a:lstStyle/>
        <a:p>
          <a:endParaRPr lang="en-US"/>
        </a:p>
      </dgm:t>
    </dgm:pt>
    <dgm:pt modelId="{62CCBE17-1F75-4045-B36D-36623317C07C}" type="parTrans" cxnId="{467AFF62-11F7-824E-9A14-84AB74BA1CE5}">
      <dgm:prSet/>
      <dgm:spPr/>
      <dgm:t>
        <a:bodyPr/>
        <a:lstStyle/>
        <a:p>
          <a:endParaRPr lang="en-US"/>
        </a:p>
      </dgm:t>
    </dgm:pt>
    <dgm:pt modelId="{37E52941-CBBB-944D-8C50-FB9B7FA2BFAD}" type="sibTrans" cxnId="{467AFF62-11F7-824E-9A14-84AB74BA1CE5}">
      <dgm:prSet/>
      <dgm:spPr/>
      <dgm:t>
        <a:bodyPr/>
        <a:lstStyle/>
        <a:p>
          <a:endParaRPr lang="en-US"/>
        </a:p>
      </dgm:t>
    </dgm:pt>
    <dgm:pt modelId="{8A15C766-2474-FE4B-8B91-E2BD16E9121B}">
      <dgm:prSet phldrT="[Text]"/>
      <dgm:spPr/>
      <dgm:t>
        <a:bodyPr/>
        <a:lstStyle/>
        <a:p>
          <a:endParaRPr lang="en-US"/>
        </a:p>
      </dgm:t>
    </dgm:pt>
    <dgm:pt modelId="{D4FF3DA5-BD41-024E-B37B-8765E2A44D3E}" type="parTrans" cxnId="{44AF1937-6532-6E48-B9DF-5C0038078743}">
      <dgm:prSet/>
      <dgm:spPr/>
      <dgm:t>
        <a:bodyPr/>
        <a:lstStyle/>
        <a:p>
          <a:endParaRPr lang="en-US"/>
        </a:p>
      </dgm:t>
    </dgm:pt>
    <dgm:pt modelId="{722F32E1-471F-A143-9718-C9AF49FAC7F4}" type="sibTrans" cxnId="{44AF1937-6532-6E48-B9DF-5C0038078743}">
      <dgm:prSet/>
      <dgm:spPr/>
      <dgm:t>
        <a:bodyPr/>
        <a:lstStyle/>
        <a:p>
          <a:endParaRPr lang="en-US"/>
        </a:p>
      </dgm:t>
    </dgm:pt>
    <dgm:pt modelId="{F490CCF9-C376-F54E-82F8-EB6EECE24197}">
      <dgm:prSet phldrT="[Text]"/>
      <dgm:spPr/>
      <dgm:t>
        <a:bodyPr/>
        <a:lstStyle/>
        <a:p>
          <a:r>
            <a:rPr lang="en-US" dirty="0" smtClean="0"/>
            <a:t>Autoimmunity</a:t>
          </a:r>
          <a:endParaRPr lang="en-US" dirty="0"/>
        </a:p>
      </dgm:t>
    </dgm:pt>
    <dgm:pt modelId="{D5D6094E-FC97-8B4E-8927-F16F9C2148D7}" type="parTrans" cxnId="{4AB447DB-A6FD-A54A-A88B-B99368AC17C4}">
      <dgm:prSet/>
      <dgm:spPr/>
      <dgm:t>
        <a:bodyPr/>
        <a:lstStyle/>
        <a:p>
          <a:endParaRPr lang="en-US"/>
        </a:p>
      </dgm:t>
    </dgm:pt>
    <dgm:pt modelId="{39A3A240-C822-D442-B3DE-F7496A7C8FBB}" type="sibTrans" cxnId="{4AB447DB-A6FD-A54A-A88B-B99368AC17C4}">
      <dgm:prSet/>
      <dgm:spPr/>
      <dgm:t>
        <a:bodyPr/>
        <a:lstStyle/>
        <a:p>
          <a:endParaRPr lang="en-US"/>
        </a:p>
      </dgm:t>
    </dgm:pt>
    <dgm:pt modelId="{B5FD7330-E90E-9147-8FA3-68CB60F8C1D8}">
      <dgm:prSet phldrT="[Text]"/>
      <dgm:spPr/>
      <dgm:t>
        <a:bodyPr/>
        <a:lstStyle/>
        <a:p>
          <a:r>
            <a:rPr lang="en-US" dirty="0" smtClean="0"/>
            <a:t>Type II diabetes</a:t>
          </a:r>
        </a:p>
      </dgm:t>
    </dgm:pt>
    <dgm:pt modelId="{80D0C8E3-20AC-5B46-99B9-BE7A21755672}" type="parTrans" cxnId="{F8F673FD-F07F-644E-9C2B-2A49C77B69BE}">
      <dgm:prSet/>
      <dgm:spPr/>
      <dgm:t>
        <a:bodyPr/>
        <a:lstStyle/>
        <a:p>
          <a:endParaRPr lang="en-US"/>
        </a:p>
      </dgm:t>
    </dgm:pt>
    <dgm:pt modelId="{936DB84F-292C-5742-9B3B-D5327325B5B9}" type="sibTrans" cxnId="{F8F673FD-F07F-644E-9C2B-2A49C77B69BE}">
      <dgm:prSet/>
      <dgm:spPr/>
      <dgm:t>
        <a:bodyPr/>
        <a:lstStyle/>
        <a:p>
          <a:endParaRPr lang="en-US"/>
        </a:p>
      </dgm:t>
    </dgm:pt>
    <dgm:pt modelId="{154ADA44-DB07-8245-843F-D92CAF99144A}">
      <dgm:prSet phldrT="[Text]"/>
      <dgm:spPr/>
      <dgm:t>
        <a:bodyPr/>
        <a:lstStyle/>
        <a:p>
          <a:r>
            <a:rPr lang="en-US" dirty="0" smtClean="0"/>
            <a:t>Liver disease: Cirrhosis</a:t>
          </a:r>
          <a:endParaRPr lang="en-US" dirty="0"/>
        </a:p>
      </dgm:t>
    </dgm:pt>
    <dgm:pt modelId="{F68C571B-3709-B345-91A2-D82DDCF99054}" type="parTrans" cxnId="{66485260-8B60-C747-8172-68D67884B5CC}">
      <dgm:prSet/>
      <dgm:spPr/>
      <dgm:t>
        <a:bodyPr/>
        <a:lstStyle/>
        <a:p>
          <a:endParaRPr lang="en-US"/>
        </a:p>
      </dgm:t>
    </dgm:pt>
    <dgm:pt modelId="{9C630233-75D3-954D-991A-93DF794B8AB0}" type="sibTrans" cxnId="{66485260-8B60-C747-8172-68D67884B5CC}">
      <dgm:prSet/>
      <dgm:spPr/>
      <dgm:t>
        <a:bodyPr/>
        <a:lstStyle/>
        <a:p>
          <a:endParaRPr lang="en-US"/>
        </a:p>
      </dgm:t>
    </dgm:pt>
    <dgm:pt modelId="{8345CC0A-BC1B-274B-9E3C-C501F189C4EC}">
      <dgm:prSet phldrT="[Text]"/>
      <dgm:spPr/>
      <dgm:t>
        <a:bodyPr/>
        <a:lstStyle/>
        <a:p>
          <a:endParaRPr lang="en-US"/>
        </a:p>
      </dgm:t>
    </dgm:pt>
    <dgm:pt modelId="{00412F86-C94D-3D40-A28C-C0DBDCE5097C}" type="parTrans" cxnId="{952EDAB2-DA58-A04E-88FE-40781CE55B01}">
      <dgm:prSet/>
      <dgm:spPr/>
      <dgm:t>
        <a:bodyPr/>
        <a:lstStyle/>
        <a:p>
          <a:endParaRPr lang="en-US"/>
        </a:p>
      </dgm:t>
    </dgm:pt>
    <dgm:pt modelId="{014DCC17-8ED2-B141-8E70-8BCC13731D28}" type="sibTrans" cxnId="{952EDAB2-DA58-A04E-88FE-40781CE55B01}">
      <dgm:prSet/>
      <dgm:spPr/>
      <dgm:t>
        <a:bodyPr/>
        <a:lstStyle/>
        <a:p>
          <a:endParaRPr lang="en-US"/>
        </a:p>
      </dgm:t>
    </dgm:pt>
    <dgm:pt modelId="{D93CBA93-FD99-DC4E-81F9-CB5E3B12FA24}">
      <dgm:prSet phldrT="[Text]"/>
      <dgm:spPr/>
      <dgm:t>
        <a:bodyPr/>
        <a:lstStyle/>
        <a:p>
          <a:endParaRPr lang="en-US"/>
        </a:p>
      </dgm:t>
    </dgm:pt>
    <dgm:pt modelId="{4E18DB2B-5545-CF47-AB15-D0A6E0089336}" type="sibTrans" cxnId="{8DD47255-1CB1-A94A-BAD0-27C26FF02833}">
      <dgm:prSet/>
      <dgm:spPr/>
      <dgm:t>
        <a:bodyPr/>
        <a:lstStyle/>
        <a:p>
          <a:endParaRPr lang="en-US"/>
        </a:p>
      </dgm:t>
    </dgm:pt>
    <dgm:pt modelId="{BA0E88E9-5C02-6E47-B458-1B7FC1580709}" type="parTrans" cxnId="{8DD47255-1CB1-A94A-BAD0-27C26FF02833}">
      <dgm:prSet/>
      <dgm:spPr/>
      <dgm:t>
        <a:bodyPr/>
        <a:lstStyle/>
        <a:p>
          <a:endParaRPr lang="en-US"/>
        </a:p>
      </dgm:t>
    </dgm:pt>
    <dgm:pt modelId="{0B267E22-06E7-6644-940D-19F710201E87}">
      <dgm:prSet phldrT="[Text]"/>
      <dgm:spPr/>
      <dgm:t>
        <a:bodyPr/>
        <a:lstStyle/>
        <a:p>
          <a:r>
            <a:rPr lang="en-US" dirty="0" smtClean="0"/>
            <a:t>Metabolic syndrome</a:t>
          </a:r>
          <a:endParaRPr lang="en-US" dirty="0"/>
        </a:p>
      </dgm:t>
    </dgm:pt>
    <dgm:pt modelId="{AE4BAD41-3016-C646-BAA0-AB2181D528EF}" type="parTrans" cxnId="{E58B70D1-E615-4C4B-A428-CFD549790A35}">
      <dgm:prSet/>
      <dgm:spPr/>
      <dgm:t>
        <a:bodyPr/>
        <a:lstStyle/>
        <a:p>
          <a:endParaRPr lang="en-US"/>
        </a:p>
      </dgm:t>
    </dgm:pt>
    <dgm:pt modelId="{BC6A1C71-0851-1143-8E1C-764E81A62C6B}" type="sibTrans" cxnId="{E58B70D1-E615-4C4B-A428-CFD549790A35}">
      <dgm:prSet/>
      <dgm:spPr/>
      <dgm:t>
        <a:bodyPr/>
        <a:lstStyle/>
        <a:p>
          <a:endParaRPr lang="en-US"/>
        </a:p>
      </dgm:t>
    </dgm:pt>
    <dgm:pt modelId="{F9F5640D-9A17-0648-9A13-059ED1E7BFF6}">
      <dgm:prSet phldrT="[Text]"/>
      <dgm:spPr/>
      <dgm:t>
        <a:bodyPr/>
        <a:lstStyle/>
        <a:p>
          <a:r>
            <a:rPr lang="en-US" dirty="0" smtClean="0"/>
            <a:t>Obesity</a:t>
          </a:r>
          <a:endParaRPr lang="en-US" dirty="0"/>
        </a:p>
      </dgm:t>
    </dgm:pt>
    <dgm:pt modelId="{15CFD877-F5D1-6B4E-9801-5C898C1E3F91}" type="parTrans" cxnId="{76DF7249-C658-8142-84D3-B856429687C6}">
      <dgm:prSet/>
      <dgm:spPr/>
      <dgm:t>
        <a:bodyPr/>
        <a:lstStyle/>
        <a:p>
          <a:endParaRPr lang="en-US"/>
        </a:p>
      </dgm:t>
    </dgm:pt>
    <dgm:pt modelId="{8629587C-102C-1845-8BAF-7EA7394B7AA9}" type="sibTrans" cxnId="{76DF7249-C658-8142-84D3-B856429687C6}">
      <dgm:prSet/>
      <dgm:spPr/>
      <dgm:t>
        <a:bodyPr/>
        <a:lstStyle/>
        <a:p>
          <a:endParaRPr lang="en-US"/>
        </a:p>
      </dgm:t>
    </dgm:pt>
    <dgm:pt modelId="{DCA39167-CAFA-364E-9A2D-26BCCD9EAAC5}" type="pres">
      <dgm:prSet presAssocID="{F3416275-5F33-474C-BFA6-5AC6C5FB2B8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7DD201-2F10-4342-8C01-01D80409B5E6}" type="pres">
      <dgm:prSet presAssocID="{01DCA855-B9D4-0A49-B89F-DE19544559EE}" presName="centerShape" presStyleLbl="node0" presStyleIdx="0" presStyleCnt="1"/>
      <dgm:spPr/>
      <dgm:t>
        <a:bodyPr/>
        <a:lstStyle/>
        <a:p>
          <a:endParaRPr lang="en-US"/>
        </a:p>
      </dgm:t>
    </dgm:pt>
    <dgm:pt modelId="{A4C50672-ADBE-B541-847A-F5F52B8B46C5}" type="pres">
      <dgm:prSet presAssocID="{E632E670-6A63-8B48-8731-00EA5BA9A02A}" presName="parTrans" presStyleLbl="sibTrans2D1" presStyleIdx="0" presStyleCnt="6"/>
      <dgm:spPr/>
      <dgm:t>
        <a:bodyPr/>
        <a:lstStyle/>
        <a:p>
          <a:endParaRPr lang="en-US"/>
        </a:p>
      </dgm:t>
    </dgm:pt>
    <dgm:pt modelId="{60651DF2-30BF-B349-8A00-1004E8816FC2}" type="pres">
      <dgm:prSet presAssocID="{E632E670-6A63-8B48-8731-00EA5BA9A02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3D0E218D-4446-1C4A-9FE8-DDAD20F0867C}" type="pres">
      <dgm:prSet presAssocID="{C8222C3D-ED18-E04C-8373-C2C3CAA82DB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6AE91-DD9B-6042-9375-8049E35BD129}" type="pres">
      <dgm:prSet presAssocID="{D5D6094E-FC97-8B4E-8927-F16F9C2148D7}" presName="parTrans" presStyleLbl="sibTrans2D1" presStyleIdx="1" presStyleCnt="6"/>
      <dgm:spPr/>
      <dgm:t>
        <a:bodyPr/>
        <a:lstStyle/>
        <a:p>
          <a:endParaRPr lang="en-US"/>
        </a:p>
      </dgm:t>
    </dgm:pt>
    <dgm:pt modelId="{9EF9E8B9-99E1-EA4C-A0C9-B965DFA85AEB}" type="pres">
      <dgm:prSet presAssocID="{D5D6094E-FC97-8B4E-8927-F16F9C2148D7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3C61B25C-5489-2C4E-9DE7-6BD5EC7C8099}" type="pres">
      <dgm:prSet presAssocID="{F490CCF9-C376-F54E-82F8-EB6EECE2419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D0CF7-6686-2542-B057-C127B4664FC6}" type="pres">
      <dgm:prSet presAssocID="{80D0C8E3-20AC-5B46-99B9-BE7A21755672}" presName="parTrans" presStyleLbl="sibTrans2D1" presStyleIdx="2" presStyleCnt="6"/>
      <dgm:spPr/>
      <dgm:t>
        <a:bodyPr/>
        <a:lstStyle/>
        <a:p>
          <a:endParaRPr lang="en-US"/>
        </a:p>
      </dgm:t>
    </dgm:pt>
    <dgm:pt modelId="{973AF754-808E-6241-9FFB-0528B8D1E7CA}" type="pres">
      <dgm:prSet presAssocID="{80D0C8E3-20AC-5B46-99B9-BE7A21755672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81510269-62F3-BD41-96E0-D95F0BD5EE7D}" type="pres">
      <dgm:prSet presAssocID="{B5FD7330-E90E-9147-8FA3-68CB60F8C1D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8DF04-B3B6-5441-B65E-955675012D3C}" type="pres">
      <dgm:prSet presAssocID="{F68C571B-3709-B345-91A2-D82DDCF99054}" presName="parTrans" presStyleLbl="sibTrans2D1" presStyleIdx="3" presStyleCnt="6"/>
      <dgm:spPr/>
      <dgm:t>
        <a:bodyPr/>
        <a:lstStyle/>
        <a:p>
          <a:endParaRPr lang="en-US"/>
        </a:p>
      </dgm:t>
    </dgm:pt>
    <dgm:pt modelId="{82A1D542-02AD-9741-A24E-E0E869A94E2A}" type="pres">
      <dgm:prSet presAssocID="{F68C571B-3709-B345-91A2-D82DDCF99054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9FE66A0A-233D-9C47-977D-3D34BE103938}" type="pres">
      <dgm:prSet presAssocID="{154ADA44-DB07-8245-843F-D92CAF99144A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2642B-F008-074F-BD86-88DCE8B5F807}" type="pres">
      <dgm:prSet presAssocID="{AE4BAD41-3016-C646-BAA0-AB2181D528EF}" presName="parTrans" presStyleLbl="sibTrans2D1" presStyleIdx="4" presStyleCnt="6"/>
      <dgm:spPr/>
      <dgm:t>
        <a:bodyPr/>
        <a:lstStyle/>
        <a:p>
          <a:endParaRPr lang="en-US"/>
        </a:p>
      </dgm:t>
    </dgm:pt>
    <dgm:pt modelId="{904E98D3-5DE0-9948-A37F-3FDD4A83A67D}" type="pres">
      <dgm:prSet presAssocID="{AE4BAD41-3016-C646-BAA0-AB2181D528EF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5BE8E44-645B-8648-8EDB-E71A80D89770}" type="pres">
      <dgm:prSet presAssocID="{0B267E22-06E7-6644-940D-19F710201E8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0EA95-1A1F-E74C-87CB-A4545BB94B6D}" type="pres">
      <dgm:prSet presAssocID="{15CFD877-F5D1-6B4E-9801-5C898C1E3F91}" presName="parTrans" presStyleLbl="sibTrans2D1" presStyleIdx="5" presStyleCnt="6"/>
      <dgm:spPr/>
      <dgm:t>
        <a:bodyPr/>
        <a:lstStyle/>
        <a:p>
          <a:endParaRPr lang="en-US"/>
        </a:p>
      </dgm:t>
    </dgm:pt>
    <dgm:pt modelId="{C60B2DFA-D6FA-3647-93F2-40911FF9DAEC}" type="pres">
      <dgm:prSet presAssocID="{15CFD877-F5D1-6B4E-9801-5C898C1E3F91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2B93716E-0A79-0146-B570-6124220814CB}" type="pres">
      <dgm:prSet presAssocID="{F9F5640D-9A17-0648-9A13-059ED1E7BFF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F5C849-5457-3544-A645-E1B9064117C9}" srcId="{01DCA855-B9D4-0A49-B89F-DE19544559EE}" destId="{C8222C3D-ED18-E04C-8373-C2C3CAA82DBD}" srcOrd="0" destOrd="0" parTransId="{E632E670-6A63-8B48-8731-00EA5BA9A02A}" sibTransId="{E6AD9F28-13C0-4C49-8658-1CF06D9A455B}"/>
    <dgm:cxn modelId="{B49AD950-3B88-DD48-9B19-9A7BC552C31F}" type="presOf" srcId="{D5D6094E-FC97-8B4E-8927-F16F9C2148D7}" destId="{3C26AE91-DD9B-6042-9375-8049E35BD129}" srcOrd="0" destOrd="0" presId="urn:microsoft.com/office/officeart/2005/8/layout/radial5"/>
    <dgm:cxn modelId="{E3DCEE9F-EA24-224A-AA7F-ECD5488AD7A0}" srcId="{F3416275-5F33-474C-BFA6-5AC6C5FB2B8B}" destId="{01DCA855-B9D4-0A49-B89F-DE19544559EE}" srcOrd="0" destOrd="0" parTransId="{B3DFDDEA-593D-E845-BFE0-21D851201EBE}" sibTransId="{B674BFD8-A328-6346-A7FE-D83D6DC352F8}"/>
    <dgm:cxn modelId="{4AB447DB-A6FD-A54A-A88B-B99368AC17C4}" srcId="{01DCA855-B9D4-0A49-B89F-DE19544559EE}" destId="{F490CCF9-C376-F54E-82F8-EB6EECE24197}" srcOrd="1" destOrd="0" parTransId="{D5D6094E-FC97-8B4E-8927-F16F9C2148D7}" sibTransId="{39A3A240-C822-D442-B3DE-F7496A7C8FBB}"/>
    <dgm:cxn modelId="{467AFF62-11F7-824E-9A14-84AB74BA1CE5}" srcId="{D93CBA93-FD99-DC4E-81F9-CB5E3B12FA24}" destId="{1E975EA9-FAE4-0547-95F9-01711490AC56}" srcOrd="2" destOrd="0" parTransId="{62CCBE17-1F75-4045-B36D-36623317C07C}" sibTransId="{37E52941-CBBB-944D-8C50-FB9B7FA2BFAD}"/>
    <dgm:cxn modelId="{C45B26E3-CB13-8248-9B4D-FFD573255F74}" type="presOf" srcId="{0B267E22-06E7-6644-940D-19F710201E87}" destId="{95BE8E44-645B-8648-8EDB-E71A80D89770}" srcOrd="0" destOrd="0" presId="urn:microsoft.com/office/officeart/2005/8/layout/radial5"/>
    <dgm:cxn modelId="{952EDAB2-DA58-A04E-88FE-40781CE55B01}" srcId="{D93CBA93-FD99-DC4E-81F9-CB5E3B12FA24}" destId="{8345CC0A-BC1B-274B-9E3C-C501F189C4EC}" srcOrd="0" destOrd="0" parTransId="{00412F86-C94D-3D40-A28C-C0DBDCE5097C}" sibTransId="{014DCC17-8ED2-B141-8E70-8BCC13731D28}"/>
    <dgm:cxn modelId="{F8F673FD-F07F-644E-9C2B-2A49C77B69BE}" srcId="{01DCA855-B9D4-0A49-B89F-DE19544559EE}" destId="{B5FD7330-E90E-9147-8FA3-68CB60F8C1D8}" srcOrd="2" destOrd="0" parTransId="{80D0C8E3-20AC-5B46-99B9-BE7A21755672}" sibTransId="{936DB84F-292C-5742-9B3B-D5327325B5B9}"/>
    <dgm:cxn modelId="{1E9A413A-BF00-DA4D-A595-C6B40BCA6123}" type="presOf" srcId="{D5D6094E-FC97-8B4E-8927-F16F9C2148D7}" destId="{9EF9E8B9-99E1-EA4C-A0C9-B965DFA85AEB}" srcOrd="1" destOrd="0" presId="urn:microsoft.com/office/officeart/2005/8/layout/radial5"/>
    <dgm:cxn modelId="{D466963E-2ABF-704A-8243-2C530AC9E5C5}" type="presOf" srcId="{F9F5640D-9A17-0648-9A13-059ED1E7BFF6}" destId="{2B93716E-0A79-0146-B570-6124220814CB}" srcOrd="0" destOrd="0" presId="urn:microsoft.com/office/officeart/2005/8/layout/radial5"/>
    <dgm:cxn modelId="{D3D5E3F0-6EDA-704F-A13A-69CB9DE4F65A}" type="presOf" srcId="{80D0C8E3-20AC-5B46-99B9-BE7A21755672}" destId="{547D0CF7-6686-2542-B057-C127B4664FC6}" srcOrd="0" destOrd="0" presId="urn:microsoft.com/office/officeart/2005/8/layout/radial5"/>
    <dgm:cxn modelId="{6EE0C838-F04C-614E-AB00-FFDFA3ACEC3D}" type="presOf" srcId="{F68C571B-3709-B345-91A2-D82DDCF99054}" destId="{5168DF04-B3B6-5441-B65E-955675012D3C}" srcOrd="0" destOrd="0" presId="urn:microsoft.com/office/officeart/2005/8/layout/radial5"/>
    <dgm:cxn modelId="{5CCF70B3-A90C-B14D-B225-8C57D0FCD1AB}" type="presOf" srcId="{154ADA44-DB07-8245-843F-D92CAF99144A}" destId="{9FE66A0A-233D-9C47-977D-3D34BE103938}" srcOrd="0" destOrd="0" presId="urn:microsoft.com/office/officeart/2005/8/layout/radial5"/>
    <dgm:cxn modelId="{C53BF142-E9AF-E746-BA6C-160F1C2BA064}" type="presOf" srcId="{15CFD877-F5D1-6B4E-9801-5C898C1E3F91}" destId="{B610EA95-1A1F-E74C-87CB-A4545BB94B6D}" srcOrd="0" destOrd="0" presId="urn:microsoft.com/office/officeart/2005/8/layout/radial5"/>
    <dgm:cxn modelId="{F020A238-D3FF-0B47-B682-0A2E541C2F79}" type="presOf" srcId="{AE4BAD41-3016-C646-BAA0-AB2181D528EF}" destId="{CC92642B-F008-074F-BD86-88DCE8B5F807}" srcOrd="0" destOrd="0" presId="urn:microsoft.com/office/officeart/2005/8/layout/radial5"/>
    <dgm:cxn modelId="{AF8E6482-6A4A-EE4D-ABEA-60C9F592D2AA}" srcId="{D93CBA93-FD99-DC4E-81F9-CB5E3B12FA24}" destId="{901B10B7-F390-064C-8C15-697110FCD2C5}" srcOrd="1" destOrd="0" parTransId="{2D9D1720-3629-034D-AFB4-6478F086DA66}" sibTransId="{572211B5-1B0E-1246-B06A-479B6B308274}"/>
    <dgm:cxn modelId="{6F76A2FF-E5F5-7846-B954-9BB863D01CC6}" type="presOf" srcId="{B5FD7330-E90E-9147-8FA3-68CB60F8C1D8}" destId="{81510269-62F3-BD41-96E0-D95F0BD5EE7D}" srcOrd="0" destOrd="0" presId="urn:microsoft.com/office/officeart/2005/8/layout/radial5"/>
    <dgm:cxn modelId="{66485260-8B60-C747-8172-68D67884B5CC}" srcId="{01DCA855-B9D4-0A49-B89F-DE19544559EE}" destId="{154ADA44-DB07-8245-843F-D92CAF99144A}" srcOrd="3" destOrd="0" parTransId="{F68C571B-3709-B345-91A2-D82DDCF99054}" sibTransId="{9C630233-75D3-954D-991A-93DF794B8AB0}"/>
    <dgm:cxn modelId="{8DD47255-1CB1-A94A-BAD0-27C26FF02833}" srcId="{F3416275-5F33-474C-BFA6-5AC6C5FB2B8B}" destId="{D93CBA93-FD99-DC4E-81F9-CB5E3B12FA24}" srcOrd="1" destOrd="0" parTransId="{BA0E88E9-5C02-6E47-B458-1B7FC1580709}" sibTransId="{4E18DB2B-5545-CF47-AB15-D0A6E0089336}"/>
    <dgm:cxn modelId="{97AB5560-DC98-8B49-B010-EACDD8588A46}" type="presOf" srcId="{F68C571B-3709-B345-91A2-D82DDCF99054}" destId="{82A1D542-02AD-9741-A24E-E0E869A94E2A}" srcOrd="1" destOrd="0" presId="urn:microsoft.com/office/officeart/2005/8/layout/radial5"/>
    <dgm:cxn modelId="{B6BC282A-3CA3-2E41-8444-865ED26AB95A}" type="presOf" srcId="{F3416275-5F33-474C-BFA6-5AC6C5FB2B8B}" destId="{DCA39167-CAFA-364E-9A2D-26BCCD9EAAC5}" srcOrd="0" destOrd="0" presId="urn:microsoft.com/office/officeart/2005/8/layout/radial5"/>
    <dgm:cxn modelId="{A80369B5-C560-104B-9D0F-0EE9D974D69A}" type="presOf" srcId="{80D0C8E3-20AC-5B46-99B9-BE7A21755672}" destId="{973AF754-808E-6241-9FFB-0528B8D1E7CA}" srcOrd="1" destOrd="0" presId="urn:microsoft.com/office/officeart/2005/8/layout/radial5"/>
    <dgm:cxn modelId="{BB345F94-BA1E-F34A-BC2F-AA35EDFA723A}" type="presOf" srcId="{E632E670-6A63-8B48-8731-00EA5BA9A02A}" destId="{A4C50672-ADBE-B541-847A-F5F52B8B46C5}" srcOrd="0" destOrd="0" presId="urn:microsoft.com/office/officeart/2005/8/layout/radial5"/>
    <dgm:cxn modelId="{90D6015E-3049-7044-9D44-00F6605069F4}" type="presOf" srcId="{E632E670-6A63-8B48-8731-00EA5BA9A02A}" destId="{60651DF2-30BF-B349-8A00-1004E8816FC2}" srcOrd="1" destOrd="0" presId="urn:microsoft.com/office/officeart/2005/8/layout/radial5"/>
    <dgm:cxn modelId="{B29ABD58-09BC-3945-B3F9-D0896EE76D5E}" type="presOf" srcId="{01DCA855-B9D4-0A49-B89F-DE19544559EE}" destId="{D07DD201-2F10-4342-8C01-01D80409B5E6}" srcOrd="0" destOrd="0" presId="urn:microsoft.com/office/officeart/2005/8/layout/radial5"/>
    <dgm:cxn modelId="{06385AD1-614D-8742-ABCB-8A885E0DC1EA}" type="presOf" srcId="{AE4BAD41-3016-C646-BAA0-AB2181D528EF}" destId="{904E98D3-5DE0-9948-A37F-3FDD4A83A67D}" srcOrd="1" destOrd="0" presId="urn:microsoft.com/office/officeart/2005/8/layout/radial5"/>
    <dgm:cxn modelId="{E58B70D1-E615-4C4B-A428-CFD549790A35}" srcId="{01DCA855-B9D4-0A49-B89F-DE19544559EE}" destId="{0B267E22-06E7-6644-940D-19F710201E87}" srcOrd="4" destOrd="0" parTransId="{AE4BAD41-3016-C646-BAA0-AB2181D528EF}" sibTransId="{BC6A1C71-0851-1143-8E1C-764E81A62C6B}"/>
    <dgm:cxn modelId="{31E307CE-298F-F640-B916-9187CCF32FB4}" type="presOf" srcId="{F490CCF9-C376-F54E-82F8-EB6EECE24197}" destId="{3C61B25C-5489-2C4E-9DE7-6BD5EC7C8099}" srcOrd="0" destOrd="0" presId="urn:microsoft.com/office/officeart/2005/8/layout/radial5"/>
    <dgm:cxn modelId="{D4FD5AA9-E653-5E41-898A-09C9EDD3FA63}" type="presOf" srcId="{C8222C3D-ED18-E04C-8373-C2C3CAA82DBD}" destId="{3D0E218D-4446-1C4A-9FE8-DDAD20F0867C}" srcOrd="0" destOrd="0" presId="urn:microsoft.com/office/officeart/2005/8/layout/radial5"/>
    <dgm:cxn modelId="{44AF1937-6532-6E48-B9DF-5C0038078743}" srcId="{D93CBA93-FD99-DC4E-81F9-CB5E3B12FA24}" destId="{8A15C766-2474-FE4B-8B91-E2BD16E9121B}" srcOrd="3" destOrd="0" parTransId="{D4FF3DA5-BD41-024E-B37B-8765E2A44D3E}" sibTransId="{722F32E1-471F-A143-9718-C9AF49FAC7F4}"/>
    <dgm:cxn modelId="{76DF7249-C658-8142-84D3-B856429687C6}" srcId="{01DCA855-B9D4-0A49-B89F-DE19544559EE}" destId="{F9F5640D-9A17-0648-9A13-059ED1E7BFF6}" srcOrd="5" destOrd="0" parTransId="{15CFD877-F5D1-6B4E-9801-5C898C1E3F91}" sibTransId="{8629587C-102C-1845-8BAF-7EA7394B7AA9}"/>
    <dgm:cxn modelId="{A2D5B8E4-0F2D-994B-AF42-85F951BB4A83}" type="presOf" srcId="{15CFD877-F5D1-6B4E-9801-5C898C1E3F91}" destId="{C60B2DFA-D6FA-3647-93F2-40911FF9DAEC}" srcOrd="1" destOrd="0" presId="urn:microsoft.com/office/officeart/2005/8/layout/radial5"/>
    <dgm:cxn modelId="{710BA51D-52CB-5947-B18D-F98A9A709CC2}" type="presParOf" srcId="{DCA39167-CAFA-364E-9A2D-26BCCD9EAAC5}" destId="{D07DD201-2F10-4342-8C01-01D80409B5E6}" srcOrd="0" destOrd="0" presId="urn:microsoft.com/office/officeart/2005/8/layout/radial5"/>
    <dgm:cxn modelId="{042C726F-6BD6-DB49-B9AC-A4D0389DEF53}" type="presParOf" srcId="{DCA39167-CAFA-364E-9A2D-26BCCD9EAAC5}" destId="{A4C50672-ADBE-B541-847A-F5F52B8B46C5}" srcOrd="1" destOrd="0" presId="urn:microsoft.com/office/officeart/2005/8/layout/radial5"/>
    <dgm:cxn modelId="{D21E0504-06D3-0846-B87B-17256AABB1F2}" type="presParOf" srcId="{A4C50672-ADBE-B541-847A-F5F52B8B46C5}" destId="{60651DF2-30BF-B349-8A00-1004E8816FC2}" srcOrd="0" destOrd="0" presId="urn:microsoft.com/office/officeart/2005/8/layout/radial5"/>
    <dgm:cxn modelId="{F55E144D-731D-834A-9782-04A73708447B}" type="presParOf" srcId="{DCA39167-CAFA-364E-9A2D-26BCCD9EAAC5}" destId="{3D0E218D-4446-1C4A-9FE8-DDAD20F0867C}" srcOrd="2" destOrd="0" presId="urn:microsoft.com/office/officeart/2005/8/layout/radial5"/>
    <dgm:cxn modelId="{1239EAFE-5958-ED4E-956C-A29DC3E69AB0}" type="presParOf" srcId="{DCA39167-CAFA-364E-9A2D-26BCCD9EAAC5}" destId="{3C26AE91-DD9B-6042-9375-8049E35BD129}" srcOrd="3" destOrd="0" presId="urn:microsoft.com/office/officeart/2005/8/layout/radial5"/>
    <dgm:cxn modelId="{ABAD37F1-6AE7-5F4B-8DA8-9289D720B0AE}" type="presParOf" srcId="{3C26AE91-DD9B-6042-9375-8049E35BD129}" destId="{9EF9E8B9-99E1-EA4C-A0C9-B965DFA85AEB}" srcOrd="0" destOrd="0" presId="urn:microsoft.com/office/officeart/2005/8/layout/radial5"/>
    <dgm:cxn modelId="{F9773576-B76A-B845-8709-47F8B2096A30}" type="presParOf" srcId="{DCA39167-CAFA-364E-9A2D-26BCCD9EAAC5}" destId="{3C61B25C-5489-2C4E-9DE7-6BD5EC7C8099}" srcOrd="4" destOrd="0" presId="urn:microsoft.com/office/officeart/2005/8/layout/radial5"/>
    <dgm:cxn modelId="{3BE8565C-E280-ED44-AB3C-0335EB3A38D5}" type="presParOf" srcId="{DCA39167-CAFA-364E-9A2D-26BCCD9EAAC5}" destId="{547D0CF7-6686-2542-B057-C127B4664FC6}" srcOrd="5" destOrd="0" presId="urn:microsoft.com/office/officeart/2005/8/layout/radial5"/>
    <dgm:cxn modelId="{69415F4C-E213-794F-AA47-F09A11BF553A}" type="presParOf" srcId="{547D0CF7-6686-2542-B057-C127B4664FC6}" destId="{973AF754-808E-6241-9FFB-0528B8D1E7CA}" srcOrd="0" destOrd="0" presId="urn:microsoft.com/office/officeart/2005/8/layout/radial5"/>
    <dgm:cxn modelId="{9D08A05B-3013-3F41-9816-D47840C00738}" type="presParOf" srcId="{DCA39167-CAFA-364E-9A2D-26BCCD9EAAC5}" destId="{81510269-62F3-BD41-96E0-D95F0BD5EE7D}" srcOrd="6" destOrd="0" presId="urn:microsoft.com/office/officeart/2005/8/layout/radial5"/>
    <dgm:cxn modelId="{4F02683A-115E-4343-9CCD-CEEF1C891430}" type="presParOf" srcId="{DCA39167-CAFA-364E-9A2D-26BCCD9EAAC5}" destId="{5168DF04-B3B6-5441-B65E-955675012D3C}" srcOrd="7" destOrd="0" presId="urn:microsoft.com/office/officeart/2005/8/layout/radial5"/>
    <dgm:cxn modelId="{CF3DAA8A-57C3-6F40-A174-27F2A61EA1F8}" type="presParOf" srcId="{5168DF04-B3B6-5441-B65E-955675012D3C}" destId="{82A1D542-02AD-9741-A24E-E0E869A94E2A}" srcOrd="0" destOrd="0" presId="urn:microsoft.com/office/officeart/2005/8/layout/radial5"/>
    <dgm:cxn modelId="{D5AAC9E7-97A1-364F-91A4-325C0F22C9D1}" type="presParOf" srcId="{DCA39167-CAFA-364E-9A2D-26BCCD9EAAC5}" destId="{9FE66A0A-233D-9C47-977D-3D34BE103938}" srcOrd="8" destOrd="0" presId="urn:microsoft.com/office/officeart/2005/8/layout/radial5"/>
    <dgm:cxn modelId="{50DE6C9E-14D0-5045-90C9-8FF3DB3C79FD}" type="presParOf" srcId="{DCA39167-CAFA-364E-9A2D-26BCCD9EAAC5}" destId="{CC92642B-F008-074F-BD86-88DCE8B5F807}" srcOrd="9" destOrd="0" presId="urn:microsoft.com/office/officeart/2005/8/layout/radial5"/>
    <dgm:cxn modelId="{7BEB58DE-54CB-074B-A557-4E1EB4E528AB}" type="presParOf" srcId="{CC92642B-F008-074F-BD86-88DCE8B5F807}" destId="{904E98D3-5DE0-9948-A37F-3FDD4A83A67D}" srcOrd="0" destOrd="0" presId="urn:microsoft.com/office/officeart/2005/8/layout/radial5"/>
    <dgm:cxn modelId="{F6D640F5-0329-EC42-B6B3-E40CD5DD07C8}" type="presParOf" srcId="{DCA39167-CAFA-364E-9A2D-26BCCD9EAAC5}" destId="{95BE8E44-645B-8648-8EDB-E71A80D89770}" srcOrd="10" destOrd="0" presId="urn:microsoft.com/office/officeart/2005/8/layout/radial5"/>
    <dgm:cxn modelId="{A4D9CE03-0B57-9F43-B006-025F24EA1E31}" type="presParOf" srcId="{DCA39167-CAFA-364E-9A2D-26BCCD9EAAC5}" destId="{B610EA95-1A1F-E74C-87CB-A4545BB94B6D}" srcOrd="11" destOrd="0" presId="urn:microsoft.com/office/officeart/2005/8/layout/radial5"/>
    <dgm:cxn modelId="{B978FFBA-2AFF-7A43-95DA-7D957CEF735D}" type="presParOf" srcId="{B610EA95-1A1F-E74C-87CB-A4545BB94B6D}" destId="{C60B2DFA-D6FA-3647-93F2-40911FF9DAEC}" srcOrd="0" destOrd="0" presId="urn:microsoft.com/office/officeart/2005/8/layout/radial5"/>
    <dgm:cxn modelId="{784ACC33-F93C-7348-9844-08FBB6F10563}" type="presParOf" srcId="{DCA39167-CAFA-364E-9A2D-26BCCD9EAAC5}" destId="{2B93716E-0A79-0146-B570-6124220814CB}" srcOrd="12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F3B051-1D7D-B841-B954-28A31D579AF6}" type="presOf" srcId="{78D5EA4A-4551-C746-9BEC-18659EEDA76C}" destId="{AEBB1A15-6609-7346-9E29-450D58783C30}" srcOrd="0" destOrd="0" presId="urn:microsoft.com/office/officeart/2005/8/layout/process1"/>
    <dgm:cxn modelId="{2E2C4622-55C2-3743-8B51-49486990C3A1}" type="presOf" srcId="{2D244849-2A92-5843-8028-CB4FAF3FEF93}" destId="{5E70EA64-E9F5-844F-AD07-6FC94B693277}" srcOrd="0" destOrd="0" presId="urn:microsoft.com/office/officeart/2005/8/layout/process1"/>
    <dgm:cxn modelId="{02E8ADA9-9070-AA44-B96E-FB84F5DFBDF6}" type="presOf" srcId="{31A773B4-4556-9644-8E75-5E94B9416B2B}" destId="{73B44735-6BAD-064B-952A-C5B9C208D245}" srcOrd="1" destOrd="0" presId="urn:microsoft.com/office/officeart/2005/8/layout/process1"/>
    <dgm:cxn modelId="{0D37C71E-1F4B-A64A-98EF-BDD87BB9247B}" type="presOf" srcId="{652BA633-861E-6A4F-89D7-EB469A4B1116}" destId="{AA4AFFBB-F30B-0340-B1E8-432C133CC119}" srcOrd="0" destOrd="0" presId="urn:microsoft.com/office/officeart/2005/8/layout/process1"/>
    <dgm:cxn modelId="{CF465CEE-6C7B-734D-B010-D204DD4AF6EF}" type="presOf" srcId="{2D244849-2A92-5843-8028-CB4FAF3FEF93}" destId="{15896296-B03D-3344-A803-F4BF3CC2ACE9}" srcOrd="1" destOrd="0" presId="urn:microsoft.com/office/officeart/2005/8/layout/process1"/>
    <dgm:cxn modelId="{A5D14D04-56E1-884C-821A-E39C0175AD4F}" type="presOf" srcId="{92F95A04-8F52-8545-BE1F-14AC1257C560}" destId="{D39BBEF4-605B-0B49-B2D8-B375985D7434}" srcOrd="1" destOrd="0" presId="urn:microsoft.com/office/officeart/2005/8/layout/process1"/>
    <dgm:cxn modelId="{F2611B6F-D7C5-2E4F-900D-B536FC95E347}" type="presOf" srcId="{2A5B0D39-722B-794B-ADCF-C458DACEC9B3}" destId="{D3E3168C-6B9C-BD48-8D70-9B315E501E6D}" srcOrd="0" destOrd="0" presId="urn:microsoft.com/office/officeart/2005/8/layout/process1"/>
    <dgm:cxn modelId="{42FE2449-05F4-8245-AD79-42D83D40F317}" type="presOf" srcId="{EF31EEF8-E6D6-E74B-8142-6E760980F01D}" destId="{85E77EBF-6F80-E743-A9AD-3A904BE19710}" srcOrd="0" destOrd="0" presId="urn:microsoft.com/office/officeart/2005/8/layout/process1"/>
    <dgm:cxn modelId="{CFAA38CD-A442-8C4F-9D04-96BDECCE05E1}" type="presOf" srcId="{31A773B4-4556-9644-8E75-5E94B9416B2B}" destId="{B7C1FCBA-E525-F946-9577-5C664CA22E3C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3F236C0D-D2E6-E542-A553-88A679A54DC2}" type="presOf" srcId="{92F95A04-8F52-8545-BE1F-14AC1257C560}" destId="{13CD4D9B-6112-2146-B7BC-4E59F729F2BF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57D11298-2911-6F40-A973-D0EB43950ACF}" type="presOf" srcId="{106D35A9-C577-4443-B822-514BB07C20D6}" destId="{2A7F2307-E742-3D41-AC0E-3A18678557A2}" srcOrd="0" destOrd="0" presId="urn:microsoft.com/office/officeart/2005/8/layout/process1"/>
    <dgm:cxn modelId="{1D0D05A7-985C-0F47-9AFE-F2A29C1EBDF7}" type="presParOf" srcId="{2A7F2307-E742-3D41-AC0E-3A18678557A2}" destId="{AA4AFFBB-F30B-0340-B1E8-432C133CC119}" srcOrd="0" destOrd="0" presId="urn:microsoft.com/office/officeart/2005/8/layout/process1"/>
    <dgm:cxn modelId="{9448DBCC-AAC5-F54E-A895-92B16714C432}" type="presParOf" srcId="{2A7F2307-E742-3D41-AC0E-3A18678557A2}" destId="{5E70EA64-E9F5-844F-AD07-6FC94B693277}" srcOrd="1" destOrd="0" presId="urn:microsoft.com/office/officeart/2005/8/layout/process1"/>
    <dgm:cxn modelId="{B5410281-FD1B-8942-B8C2-EBE2B28B2772}" type="presParOf" srcId="{5E70EA64-E9F5-844F-AD07-6FC94B693277}" destId="{15896296-B03D-3344-A803-F4BF3CC2ACE9}" srcOrd="0" destOrd="0" presId="urn:microsoft.com/office/officeart/2005/8/layout/process1"/>
    <dgm:cxn modelId="{E4284E51-98DB-7541-A004-C153CEDF0BC0}" type="presParOf" srcId="{2A7F2307-E742-3D41-AC0E-3A18678557A2}" destId="{85E77EBF-6F80-E743-A9AD-3A904BE19710}" srcOrd="2" destOrd="0" presId="urn:microsoft.com/office/officeart/2005/8/layout/process1"/>
    <dgm:cxn modelId="{CD0604EF-A0C5-E740-B2BD-75839D8540E6}" type="presParOf" srcId="{2A7F2307-E742-3D41-AC0E-3A18678557A2}" destId="{B7C1FCBA-E525-F946-9577-5C664CA22E3C}" srcOrd="3" destOrd="0" presId="urn:microsoft.com/office/officeart/2005/8/layout/process1"/>
    <dgm:cxn modelId="{27A4F09D-10FE-F040-BBFD-B697381129C0}" type="presParOf" srcId="{B7C1FCBA-E525-F946-9577-5C664CA22E3C}" destId="{73B44735-6BAD-064B-952A-C5B9C208D245}" srcOrd="0" destOrd="0" presId="urn:microsoft.com/office/officeart/2005/8/layout/process1"/>
    <dgm:cxn modelId="{0CBDFDE1-76D1-4B40-AFE3-87CEFA9664F6}" type="presParOf" srcId="{2A7F2307-E742-3D41-AC0E-3A18678557A2}" destId="{D3E3168C-6B9C-BD48-8D70-9B315E501E6D}" srcOrd="4" destOrd="0" presId="urn:microsoft.com/office/officeart/2005/8/layout/process1"/>
    <dgm:cxn modelId="{74D5319B-678E-4E46-9F26-EE8A959830AA}" type="presParOf" srcId="{2A7F2307-E742-3D41-AC0E-3A18678557A2}" destId="{13CD4D9B-6112-2146-B7BC-4E59F729F2BF}" srcOrd="5" destOrd="0" presId="urn:microsoft.com/office/officeart/2005/8/layout/process1"/>
    <dgm:cxn modelId="{E40D8049-629B-E14F-9A5F-086613779457}" type="presParOf" srcId="{13CD4D9B-6112-2146-B7BC-4E59F729F2BF}" destId="{D39BBEF4-605B-0B49-B2D8-B375985D7434}" srcOrd="0" destOrd="0" presId="urn:microsoft.com/office/officeart/2005/8/layout/process1"/>
    <dgm:cxn modelId="{5126F03C-420D-3E44-ADE6-949F5EEFE921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452A06-C40A-4549-9EC1-8195812256D4}" type="presOf" srcId="{31A773B4-4556-9644-8E75-5E94B9416B2B}" destId="{73B44735-6BAD-064B-952A-C5B9C208D245}" srcOrd="1" destOrd="0" presId="urn:microsoft.com/office/officeart/2005/8/layout/process1"/>
    <dgm:cxn modelId="{4106BD67-71F4-9F41-B2F9-5788DA3E70A7}" type="presOf" srcId="{2D244849-2A92-5843-8028-CB4FAF3FEF93}" destId="{5E70EA64-E9F5-844F-AD07-6FC94B693277}" srcOrd="0" destOrd="0" presId="urn:microsoft.com/office/officeart/2005/8/layout/process1"/>
    <dgm:cxn modelId="{34789C24-A7C8-3542-994A-A0E63562B1F9}" type="presOf" srcId="{2A5B0D39-722B-794B-ADCF-C458DACEC9B3}" destId="{D3E3168C-6B9C-BD48-8D70-9B315E501E6D}" srcOrd="0" destOrd="0" presId="urn:microsoft.com/office/officeart/2005/8/layout/process1"/>
    <dgm:cxn modelId="{23C58DD0-C18C-BE45-A844-94FC8979B07B}" type="presOf" srcId="{92F95A04-8F52-8545-BE1F-14AC1257C560}" destId="{D39BBEF4-605B-0B49-B2D8-B375985D7434}" srcOrd="1" destOrd="0" presId="urn:microsoft.com/office/officeart/2005/8/layout/process1"/>
    <dgm:cxn modelId="{CDADFB2B-5B21-B644-9E7C-94C2F5B89367}" type="presOf" srcId="{106D35A9-C577-4443-B822-514BB07C20D6}" destId="{2A7F2307-E742-3D41-AC0E-3A18678557A2}" srcOrd="0" destOrd="0" presId="urn:microsoft.com/office/officeart/2005/8/layout/process1"/>
    <dgm:cxn modelId="{F2D61237-3679-934C-8BB5-847944CBE642}" type="presOf" srcId="{2D244849-2A92-5843-8028-CB4FAF3FEF93}" destId="{15896296-B03D-3344-A803-F4BF3CC2ACE9}" srcOrd="1" destOrd="0" presId="urn:microsoft.com/office/officeart/2005/8/layout/process1"/>
    <dgm:cxn modelId="{144EC2FB-7066-8447-A004-2068D89536E4}" type="presOf" srcId="{652BA633-861E-6A4F-89D7-EB469A4B1116}" destId="{AA4AFFBB-F30B-0340-B1E8-432C133CC119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39780A19-9707-084D-98E8-539EC9F790E6}" type="presOf" srcId="{92F95A04-8F52-8545-BE1F-14AC1257C560}" destId="{13CD4D9B-6112-2146-B7BC-4E59F729F2BF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31772CD7-361E-4540-BB90-8E21B34CEE1D}" type="presOf" srcId="{78D5EA4A-4551-C746-9BEC-18659EEDA76C}" destId="{AEBB1A15-6609-7346-9E29-450D58783C30}" srcOrd="0" destOrd="0" presId="urn:microsoft.com/office/officeart/2005/8/layout/process1"/>
    <dgm:cxn modelId="{A9234CF4-94BB-204B-96D3-6CB625372DB8}" type="presOf" srcId="{31A773B4-4556-9644-8E75-5E94B9416B2B}" destId="{B7C1FCBA-E525-F946-9577-5C664CA22E3C}" srcOrd="0" destOrd="0" presId="urn:microsoft.com/office/officeart/2005/8/layout/process1"/>
    <dgm:cxn modelId="{26A50B33-A2AF-5241-9F80-C1CCB604B233}" type="presOf" srcId="{EF31EEF8-E6D6-E74B-8142-6E760980F01D}" destId="{85E77EBF-6F80-E743-A9AD-3A904BE19710}" srcOrd="0" destOrd="0" presId="urn:microsoft.com/office/officeart/2005/8/layout/process1"/>
    <dgm:cxn modelId="{D252E513-812D-4542-BEC3-2D4CF2F85F4F}" type="presParOf" srcId="{2A7F2307-E742-3D41-AC0E-3A18678557A2}" destId="{AA4AFFBB-F30B-0340-B1E8-432C133CC119}" srcOrd="0" destOrd="0" presId="urn:microsoft.com/office/officeart/2005/8/layout/process1"/>
    <dgm:cxn modelId="{32A4AE25-A33C-F340-BD77-1C21134DA87C}" type="presParOf" srcId="{2A7F2307-E742-3D41-AC0E-3A18678557A2}" destId="{5E70EA64-E9F5-844F-AD07-6FC94B693277}" srcOrd="1" destOrd="0" presId="urn:microsoft.com/office/officeart/2005/8/layout/process1"/>
    <dgm:cxn modelId="{400702B4-C551-574C-8C27-2729D3517C87}" type="presParOf" srcId="{5E70EA64-E9F5-844F-AD07-6FC94B693277}" destId="{15896296-B03D-3344-A803-F4BF3CC2ACE9}" srcOrd="0" destOrd="0" presId="urn:microsoft.com/office/officeart/2005/8/layout/process1"/>
    <dgm:cxn modelId="{C1A41FAF-0F04-3D4A-8C65-6D82DE52209F}" type="presParOf" srcId="{2A7F2307-E742-3D41-AC0E-3A18678557A2}" destId="{85E77EBF-6F80-E743-A9AD-3A904BE19710}" srcOrd="2" destOrd="0" presId="urn:microsoft.com/office/officeart/2005/8/layout/process1"/>
    <dgm:cxn modelId="{92DDA669-5B25-904B-BE0A-CAEF6F80B746}" type="presParOf" srcId="{2A7F2307-E742-3D41-AC0E-3A18678557A2}" destId="{B7C1FCBA-E525-F946-9577-5C664CA22E3C}" srcOrd="3" destOrd="0" presId="urn:microsoft.com/office/officeart/2005/8/layout/process1"/>
    <dgm:cxn modelId="{47CA4886-B30E-D64B-9CCB-B713709BFA86}" type="presParOf" srcId="{B7C1FCBA-E525-F946-9577-5C664CA22E3C}" destId="{73B44735-6BAD-064B-952A-C5B9C208D245}" srcOrd="0" destOrd="0" presId="urn:microsoft.com/office/officeart/2005/8/layout/process1"/>
    <dgm:cxn modelId="{109DC16C-50F9-0048-833D-FD4190A80F4E}" type="presParOf" srcId="{2A7F2307-E742-3D41-AC0E-3A18678557A2}" destId="{D3E3168C-6B9C-BD48-8D70-9B315E501E6D}" srcOrd="4" destOrd="0" presId="urn:microsoft.com/office/officeart/2005/8/layout/process1"/>
    <dgm:cxn modelId="{F0693461-EB75-4243-B3CF-3E63862DD9A6}" type="presParOf" srcId="{2A7F2307-E742-3D41-AC0E-3A18678557A2}" destId="{13CD4D9B-6112-2146-B7BC-4E59F729F2BF}" srcOrd="5" destOrd="0" presId="urn:microsoft.com/office/officeart/2005/8/layout/process1"/>
    <dgm:cxn modelId="{73B31EC2-8402-B144-9295-1AC8CDAA1FE7}" type="presParOf" srcId="{13CD4D9B-6112-2146-B7BC-4E59F729F2BF}" destId="{D39BBEF4-605B-0B49-B2D8-B375985D7434}" srcOrd="0" destOrd="0" presId="urn:microsoft.com/office/officeart/2005/8/layout/process1"/>
    <dgm:cxn modelId="{AAFEC948-C226-1047-9BFF-89E36663F4B7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99C6B7-9781-EE47-9B11-BA0863CBB472}" type="presOf" srcId="{106D35A9-C577-4443-B822-514BB07C20D6}" destId="{2A7F2307-E742-3D41-AC0E-3A18678557A2}" srcOrd="0" destOrd="0" presId="urn:microsoft.com/office/officeart/2005/8/layout/process1"/>
    <dgm:cxn modelId="{264F4502-24F1-8D40-83A3-C1CAF16E922E}" type="presOf" srcId="{31A773B4-4556-9644-8E75-5E94B9416B2B}" destId="{73B44735-6BAD-064B-952A-C5B9C208D245}" srcOrd="1" destOrd="0" presId="urn:microsoft.com/office/officeart/2005/8/layout/process1"/>
    <dgm:cxn modelId="{F51622BB-2794-7E4A-AA2E-54B9572D5519}" type="presOf" srcId="{92F95A04-8F52-8545-BE1F-14AC1257C560}" destId="{13CD4D9B-6112-2146-B7BC-4E59F729F2BF}" srcOrd="0" destOrd="0" presId="urn:microsoft.com/office/officeart/2005/8/layout/process1"/>
    <dgm:cxn modelId="{1D6C36E4-77A7-674D-8B80-E3E3F7B31B00}" type="presOf" srcId="{92F95A04-8F52-8545-BE1F-14AC1257C560}" destId="{D39BBEF4-605B-0B49-B2D8-B375985D7434}" srcOrd="1" destOrd="0" presId="urn:microsoft.com/office/officeart/2005/8/layout/process1"/>
    <dgm:cxn modelId="{17D04C53-8641-824D-9342-1751285746F7}" type="presOf" srcId="{2A5B0D39-722B-794B-ADCF-C458DACEC9B3}" destId="{D3E3168C-6B9C-BD48-8D70-9B315E501E6D}" srcOrd="0" destOrd="0" presId="urn:microsoft.com/office/officeart/2005/8/layout/process1"/>
    <dgm:cxn modelId="{CFE87F3A-A28D-6340-9919-F8F45DB9EDB0}" type="presOf" srcId="{EF31EEF8-E6D6-E74B-8142-6E760980F01D}" destId="{85E77EBF-6F80-E743-A9AD-3A904BE19710}" srcOrd="0" destOrd="0" presId="urn:microsoft.com/office/officeart/2005/8/layout/process1"/>
    <dgm:cxn modelId="{FE392D9A-5536-D743-8973-E2A2B4020684}" type="presOf" srcId="{652BA633-861E-6A4F-89D7-EB469A4B1116}" destId="{AA4AFFBB-F30B-0340-B1E8-432C133CC119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FEA2BAC6-C631-9A4A-BB60-27002F8E46C6}" type="presOf" srcId="{2D244849-2A92-5843-8028-CB4FAF3FEF93}" destId="{15896296-B03D-3344-A803-F4BF3CC2ACE9}" srcOrd="1" destOrd="0" presId="urn:microsoft.com/office/officeart/2005/8/layout/process1"/>
    <dgm:cxn modelId="{21F3AC65-9228-D442-B168-EC0C00978F9B}" type="presOf" srcId="{78D5EA4A-4551-C746-9BEC-18659EEDA76C}" destId="{AEBB1A15-6609-7346-9E29-450D58783C30}" srcOrd="0" destOrd="0" presId="urn:microsoft.com/office/officeart/2005/8/layout/process1"/>
    <dgm:cxn modelId="{057DA0F1-8071-E244-993F-42542AD72109}" type="presOf" srcId="{31A773B4-4556-9644-8E75-5E94B9416B2B}" destId="{B7C1FCBA-E525-F946-9577-5C664CA22E3C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CBD8DBCE-1033-A745-9975-335708261E70}" type="presOf" srcId="{2D244849-2A92-5843-8028-CB4FAF3FEF93}" destId="{5E70EA64-E9F5-844F-AD07-6FC94B693277}" srcOrd="0" destOrd="0" presId="urn:microsoft.com/office/officeart/2005/8/layout/process1"/>
    <dgm:cxn modelId="{283DFE97-A030-1D45-9411-6EA8F91E6351}" type="presParOf" srcId="{2A7F2307-E742-3D41-AC0E-3A18678557A2}" destId="{AA4AFFBB-F30B-0340-B1E8-432C133CC119}" srcOrd="0" destOrd="0" presId="urn:microsoft.com/office/officeart/2005/8/layout/process1"/>
    <dgm:cxn modelId="{5D879071-86FE-144C-A8F4-654FF0BCB313}" type="presParOf" srcId="{2A7F2307-E742-3D41-AC0E-3A18678557A2}" destId="{5E70EA64-E9F5-844F-AD07-6FC94B693277}" srcOrd="1" destOrd="0" presId="urn:microsoft.com/office/officeart/2005/8/layout/process1"/>
    <dgm:cxn modelId="{AFE99EDD-F2FA-1848-970E-63878167E236}" type="presParOf" srcId="{5E70EA64-E9F5-844F-AD07-6FC94B693277}" destId="{15896296-B03D-3344-A803-F4BF3CC2ACE9}" srcOrd="0" destOrd="0" presId="urn:microsoft.com/office/officeart/2005/8/layout/process1"/>
    <dgm:cxn modelId="{522753A0-6247-194B-BB8D-7BBDD6E3A223}" type="presParOf" srcId="{2A7F2307-E742-3D41-AC0E-3A18678557A2}" destId="{85E77EBF-6F80-E743-A9AD-3A904BE19710}" srcOrd="2" destOrd="0" presId="urn:microsoft.com/office/officeart/2005/8/layout/process1"/>
    <dgm:cxn modelId="{9FAB89A6-54F6-B24F-9716-210966FC5F66}" type="presParOf" srcId="{2A7F2307-E742-3D41-AC0E-3A18678557A2}" destId="{B7C1FCBA-E525-F946-9577-5C664CA22E3C}" srcOrd="3" destOrd="0" presId="urn:microsoft.com/office/officeart/2005/8/layout/process1"/>
    <dgm:cxn modelId="{D46AD640-2E8C-DE4E-B3BA-492B0E6D87AE}" type="presParOf" srcId="{B7C1FCBA-E525-F946-9577-5C664CA22E3C}" destId="{73B44735-6BAD-064B-952A-C5B9C208D245}" srcOrd="0" destOrd="0" presId="urn:microsoft.com/office/officeart/2005/8/layout/process1"/>
    <dgm:cxn modelId="{6336CCE0-6B5B-D241-A3C4-993A91CF2A72}" type="presParOf" srcId="{2A7F2307-E742-3D41-AC0E-3A18678557A2}" destId="{D3E3168C-6B9C-BD48-8D70-9B315E501E6D}" srcOrd="4" destOrd="0" presId="urn:microsoft.com/office/officeart/2005/8/layout/process1"/>
    <dgm:cxn modelId="{EB222F7E-A122-9542-B9B9-5A7E98619BBD}" type="presParOf" srcId="{2A7F2307-E742-3D41-AC0E-3A18678557A2}" destId="{13CD4D9B-6112-2146-B7BC-4E59F729F2BF}" srcOrd="5" destOrd="0" presId="urn:microsoft.com/office/officeart/2005/8/layout/process1"/>
    <dgm:cxn modelId="{1442BBC6-6EFB-2F4B-91E6-614ABB27BFCB}" type="presParOf" srcId="{13CD4D9B-6112-2146-B7BC-4E59F729F2BF}" destId="{D39BBEF4-605B-0B49-B2D8-B375985D7434}" srcOrd="0" destOrd="0" presId="urn:microsoft.com/office/officeart/2005/8/layout/process1"/>
    <dgm:cxn modelId="{24308505-8776-EB41-A9E5-7A93D22F38A2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C74FA3-1D4C-814F-BED0-2B3BEBD7329D}" type="presOf" srcId="{92F95A04-8F52-8545-BE1F-14AC1257C560}" destId="{13CD4D9B-6112-2146-B7BC-4E59F729F2BF}" srcOrd="0" destOrd="0" presId="urn:microsoft.com/office/officeart/2005/8/layout/process1"/>
    <dgm:cxn modelId="{19CA99B4-E55B-5748-BB3C-2355F874BFA3}" type="presOf" srcId="{78D5EA4A-4551-C746-9BEC-18659EEDA76C}" destId="{AEBB1A15-6609-7346-9E29-450D58783C30}" srcOrd="0" destOrd="0" presId="urn:microsoft.com/office/officeart/2005/8/layout/process1"/>
    <dgm:cxn modelId="{C6C8474D-FE43-5E4A-A118-79857A32ABEE}" type="presOf" srcId="{2D244849-2A92-5843-8028-CB4FAF3FEF93}" destId="{5E70EA64-E9F5-844F-AD07-6FC94B693277}" srcOrd="0" destOrd="0" presId="urn:microsoft.com/office/officeart/2005/8/layout/process1"/>
    <dgm:cxn modelId="{0C40C16E-C066-2D4D-98AD-3C446F2AA70D}" type="presOf" srcId="{106D35A9-C577-4443-B822-514BB07C20D6}" destId="{2A7F2307-E742-3D41-AC0E-3A18678557A2}" srcOrd="0" destOrd="0" presId="urn:microsoft.com/office/officeart/2005/8/layout/process1"/>
    <dgm:cxn modelId="{0865FD0B-5D5A-DC48-9ACC-AB9BFBD39D94}" type="presOf" srcId="{2D244849-2A92-5843-8028-CB4FAF3FEF93}" destId="{15896296-B03D-3344-A803-F4BF3CC2ACE9}" srcOrd="1" destOrd="0" presId="urn:microsoft.com/office/officeart/2005/8/layout/process1"/>
    <dgm:cxn modelId="{16193827-6047-1C4F-A47D-9A6433BC69FC}" type="presOf" srcId="{EF31EEF8-E6D6-E74B-8142-6E760980F01D}" destId="{85E77EBF-6F80-E743-A9AD-3A904BE1971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AA7B3914-A4A1-544B-8289-2F7825872DC4}" type="presOf" srcId="{652BA633-861E-6A4F-89D7-EB469A4B1116}" destId="{AA4AFFBB-F30B-0340-B1E8-432C133CC119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9AF2B25E-E74A-C34B-A59F-A1714214A7B6}" type="presOf" srcId="{2A5B0D39-722B-794B-ADCF-C458DACEC9B3}" destId="{D3E3168C-6B9C-BD48-8D70-9B315E501E6D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1ECF9609-A55A-D648-88CD-C37EC548671C}" type="presOf" srcId="{31A773B4-4556-9644-8E75-5E94B9416B2B}" destId="{73B44735-6BAD-064B-952A-C5B9C208D245}" srcOrd="1" destOrd="0" presId="urn:microsoft.com/office/officeart/2005/8/layout/process1"/>
    <dgm:cxn modelId="{42D7CE4C-B83E-AB4E-A6CE-D6D6A8443579}" type="presOf" srcId="{31A773B4-4556-9644-8E75-5E94B9416B2B}" destId="{B7C1FCBA-E525-F946-9577-5C664CA22E3C}" srcOrd="0" destOrd="0" presId="urn:microsoft.com/office/officeart/2005/8/layout/process1"/>
    <dgm:cxn modelId="{FD793AE9-E969-4B47-B903-062708799E29}" type="presOf" srcId="{92F95A04-8F52-8545-BE1F-14AC1257C560}" destId="{D39BBEF4-605B-0B49-B2D8-B375985D7434}" srcOrd="1" destOrd="0" presId="urn:microsoft.com/office/officeart/2005/8/layout/process1"/>
    <dgm:cxn modelId="{B30432C4-362C-7349-8743-DA4B8717F271}" type="presParOf" srcId="{2A7F2307-E742-3D41-AC0E-3A18678557A2}" destId="{AA4AFFBB-F30B-0340-B1E8-432C133CC119}" srcOrd="0" destOrd="0" presId="urn:microsoft.com/office/officeart/2005/8/layout/process1"/>
    <dgm:cxn modelId="{52BF8580-A1B3-D249-BEAD-E45EABCCB97D}" type="presParOf" srcId="{2A7F2307-E742-3D41-AC0E-3A18678557A2}" destId="{5E70EA64-E9F5-844F-AD07-6FC94B693277}" srcOrd="1" destOrd="0" presId="urn:microsoft.com/office/officeart/2005/8/layout/process1"/>
    <dgm:cxn modelId="{A9EE4C49-A69F-9B45-84EF-74CA0DEEA28A}" type="presParOf" srcId="{5E70EA64-E9F5-844F-AD07-6FC94B693277}" destId="{15896296-B03D-3344-A803-F4BF3CC2ACE9}" srcOrd="0" destOrd="0" presId="urn:microsoft.com/office/officeart/2005/8/layout/process1"/>
    <dgm:cxn modelId="{BC85DADC-EFCC-5949-8846-DA91F767C156}" type="presParOf" srcId="{2A7F2307-E742-3D41-AC0E-3A18678557A2}" destId="{85E77EBF-6F80-E743-A9AD-3A904BE19710}" srcOrd="2" destOrd="0" presId="urn:microsoft.com/office/officeart/2005/8/layout/process1"/>
    <dgm:cxn modelId="{40391B46-30F8-874F-911C-DF0084ED51F0}" type="presParOf" srcId="{2A7F2307-E742-3D41-AC0E-3A18678557A2}" destId="{B7C1FCBA-E525-F946-9577-5C664CA22E3C}" srcOrd="3" destOrd="0" presId="urn:microsoft.com/office/officeart/2005/8/layout/process1"/>
    <dgm:cxn modelId="{FA228258-8D3C-F64E-8F2B-77BFA663920B}" type="presParOf" srcId="{B7C1FCBA-E525-F946-9577-5C664CA22E3C}" destId="{73B44735-6BAD-064B-952A-C5B9C208D245}" srcOrd="0" destOrd="0" presId="urn:microsoft.com/office/officeart/2005/8/layout/process1"/>
    <dgm:cxn modelId="{27738719-8232-3C47-A8DC-1ABAF1F8F13F}" type="presParOf" srcId="{2A7F2307-E742-3D41-AC0E-3A18678557A2}" destId="{D3E3168C-6B9C-BD48-8D70-9B315E501E6D}" srcOrd="4" destOrd="0" presId="urn:microsoft.com/office/officeart/2005/8/layout/process1"/>
    <dgm:cxn modelId="{B3519732-993E-3042-A3CA-501D31961FD2}" type="presParOf" srcId="{2A7F2307-E742-3D41-AC0E-3A18678557A2}" destId="{13CD4D9B-6112-2146-B7BC-4E59F729F2BF}" srcOrd="5" destOrd="0" presId="urn:microsoft.com/office/officeart/2005/8/layout/process1"/>
    <dgm:cxn modelId="{3CBBD87D-CDF8-534E-AA8B-C9A6A57D47AF}" type="presParOf" srcId="{13CD4D9B-6112-2146-B7BC-4E59F729F2BF}" destId="{D39BBEF4-605B-0B49-B2D8-B375985D7434}" srcOrd="0" destOrd="0" presId="urn:microsoft.com/office/officeart/2005/8/layout/process1"/>
    <dgm:cxn modelId="{EDC18EBB-2B82-EC46-B7C4-0DBD8CF148E6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5ECE47-FEE3-CA49-83BD-08BA14605DED}" type="presOf" srcId="{652BA633-861E-6A4F-89D7-EB469A4B1116}" destId="{AA4AFFBB-F30B-0340-B1E8-432C133CC119}" srcOrd="0" destOrd="0" presId="urn:microsoft.com/office/officeart/2005/8/layout/process1"/>
    <dgm:cxn modelId="{3E3C25F9-AC77-1B4A-BA89-F0EBF68A61B2}" type="presOf" srcId="{31A773B4-4556-9644-8E75-5E94B9416B2B}" destId="{73B44735-6BAD-064B-952A-C5B9C208D245}" srcOrd="1" destOrd="0" presId="urn:microsoft.com/office/officeart/2005/8/layout/process1"/>
    <dgm:cxn modelId="{1C348A2A-D1C7-6C4D-8167-FCBA730358E5}" type="presOf" srcId="{92F95A04-8F52-8545-BE1F-14AC1257C560}" destId="{13CD4D9B-6112-2146-B7BC-4E59F729F2BF}" srcOrd="0" destOrd="0" presId="urn:microsoft.com/office/officeart/2005/8/layout/process1"/>
    <dgm:cxn modelId="{A8F8E93A-0A49-F146-AF49-55879827D05E}" type="presOf" srcId="{106D35A9-C577-4443-B822-514BB07C20D6}" destId="{2A7F2307-E742-3D41-AC0E-3A18678557A2}" srcOrd="0" destOrd="0" presId="urn:microsoft.com/office/officeart/2005/8/layout/process1"/>
    <dgm:cxn modelId="{A488FBD4-C5F4-9645-95B7-540DC1F71DB3}" type="presOf" srcId="{31A773B4-4556-9644-8E75-5E94B9416B2B}" destId="{B7C1FCBA-E525-F946-9577-5C664CA22E3C}" srcOrd="0" destOrd="0" presId="urn:microsoft.com/office/officeart/2005/8/layout/process1"/>
    <dgm:cxn modelId="{F75D12C8-50CB-274B-A4C9-8B617937F7C5}" type="presOf" srcId="{2D244849-2A92-5843-8028-CB4FAF3FEF93}" destId="{5E70EA64-E9F5-844F-AD07-6FC94B693277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9C5664E6-31DE-D946-BF31-180D33D3D7C3}" type="presOf" srcId="{2D244849-2A92-5843-8028-CB4FAF3FEF93}" destId="{15896296-B03D-3344-A803-F4BF3CC2ACE9}" srcOrd="1" destOrd="0" presId="urn:microsoft.com/office/officeart/2005/8/layout/process1"/>
    <dgm:cxn modelId="{A9F40F89-0C3A-824B-8CC4-8A8CDB409178}" type="presOf" srcId="{EF31EEF8-E6D6-E74B-8142-6E760980F01D}" destId="{85E77EBF-6F80-E743-A9AD-3A904BE19710}" srcOrd="0" destOrd="0" presId="urn:microsoft.com/office/officeart/2005/8/layout/process1"/>
    <dgm:cxn modelId="{F6105988-CF4E-3748-B8EC-CFFA3B844DDE}" type="presOf" srcId="{78D5EA4A-4551-C746-9BEC-18659EEDA76C}" destId="{AEBB1A15-6609-7346-9E29-450D58783C30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AF86D5A8-FB12-9149-8B5A-2D23E7AC76D9}" type="presOf" srcId="{92F95A04-8F52-8545-BE1F-14AC1257C560}" destId="{D39BBEF4-605B-0B49-B2D8-B375985D7434}" srcOrd="1" destOrd="0" presId="urn:microsoft.com/office/officeart/2005/8/layout/process1"/>
    <dgm:cxn modelId="{A89C8856-E819-0645-A783-86C854280848}" type="presOf" srcId="{2A5B0D39-722B-794B-ADCF-C458DACEC9B3}" destId="{D3E3168C-6B9C-BD48-8D70-9B315E501E6D}" srcOrd="0" destOrd="0" presId="urn:microsoft.com/office/officeart/2005/8/layout/process1"/>
    <dgm:cxn modelId="{43F5435C-7BF6-8140-A5E0-5CFC65EECE87}" type="presParOf" srcId="{2A7F2307-E742-3D41-AC0E-3A18678557A2}" destId="{AA4AFFBB-F30B-0340-B1E8-432C133CC119}" srcOrd="0" destOrd="0" presId="urn:microsoft.com/office/officeart/2005/8/layout/process1"/>
    <dgm:cxn modelId="{99035C5A-0E8A-2C46-ADBF-FEECBCE58D3D}" type="presParOf" srcId="{2A7F2307-E742-3D41-AC0E-3A18678557A2}" destId="{5E70EA64-E9F5-844F-AD07-6FC94B693277}" srcOrd="1" destOrd="0" presId="urn:microsoft.com/office/officeart/2005/8/layout/process1"/>
    <dgm:cxn modelId="{97118D60-02B9-D24A-A6CF-F385A26165E8}" type="presParOf" srcId="{5E70EA64-E9F5-844F-AD07-6FC94B693277}" destId="{15896296-B03D-3344-A803-F4BF3CC2ACE9}" srcOrd="0" destOrd="0" presId="urn:microsoft.com/office/officeart/2005/8/layout/process1"/>
    <dgm:cxn modelId="{75B96339-0485-BF4A-97FF-8068FE225AB2}" type="presParOf" srcId="{2A7F2307-E742-3D41-AC0E-3A18678557A2}" destId="{85E77EBF-6F80-E743-A9AD-3A904BE19710}" srcOrd="2" destOrd="0" presId="urn:microsoft.com/office/officeart/2005/8/layout/process1"/>
    <dgm:cxn modelId="{8B566E70-57FA-3B4C-A00E-033E68F19E32}" type="presParOf" srcId="{2A7F2307-E742-3D41-AC0E-3A18678557A2}" destId="{B7C1FCBA-E525-F946-9577-5C664CA22E3C}" srcOrd="3" destOrd="0" presId="urn:microsoft.com/office/officeart/2005/8/layout/process1"/>
    <dgm:cxn modelId="{3E9B4629-D527-7145-AD33-83BE6D3A2134}" type="presParOf" srcId="{B7C1FCBA-E525-F946-9577-5C664CA22E3C}" destId="{73B44735-6BAD-064B-952A-C5B9C208D245}" srcOrd="0" destOrd="0" presId="urn:microsoft.com/office/officeart/2005/8/layout/process1"/>
    <dgm:cxn modelId="{684E928F-028D-1342-AED1-AAA5A10F9E2B}" type="presParOf" srcId="{2A7F2307-E742-3D41-AC0E-3A18678557A2}" destId="{D3E3168C-6B9C-BD48-8D70-9B315E501E6D}" srcOrd="4" destOrd="0" presId="urn:microsoft.com/office/officeart/2005/8/layout/process1"/>
    <dgm:cxn modelId="{65285498-1FBB-B741-BAB2-540BF89AAD08}" type="presParOf" srcId="{2A7F2307-E742-3D41-AC0E-3A18678557A2}" destId="{13CD4D9B-6112-2146-B7BC-4E59F729F2BF}" srcOrd="5" destOrd="0" presId="urn:microsoft.com/office/officeart/2005/8/layout/process1"/>
    <dgm:cxn modelId="{9AF3B68B-33C8-F043-9AF9-50ACC32C50E2}" type="presParOf" srcId="{13CD4D9B-6112-2146-B7BC-4E59F729F2BF}" destId="{D39BBEF4-605B-0B49-B2D8-B375985D7434}" srcOrd="0" destOrd="0" presId="urn:microsoft.com/office/officeart/2005/8/layout/process1"/>
    <dgm:cxn modelId="{33275C17-CD91-3F4A-A76F-FAD76F5CF6C8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708218-1A27-314F-A379-DD8F55B1A31B}" type="presOf" srcId="{78D5EA4A-4551-C746-9BEC-18659EEDA76C}" destId="{AEBB1A15-6609-7346-9E29-450D58783C30}" srcOrd="0" destOrd="0" presId="urn:microsoft.com/office/officeart/2005/8/layout/process1"/>
    <dgm:cxn modelId="{039A6186-5EAC-DB4B-BB99-09AC5202047D}" type="presOf" srcId="{EF31EEF8-E6D6-E74B-8142-6E760980F01D}" destId="{85E77EBF-6F80-E743-A9AD-3A904BE19710}" srcOrd="0" destOrd="0" presId="urn:microsoft.com/office/officeart/2005/8/layout/process1"/>
    <dgm:cxn modelId="{EABFCBC9-1045-DE41-A09B-E01D2DB4D4BF}" type="presOf" srcId="{652BA633-861E-6A4F-89D7-EB469A4B1116}" destId="{AA4AFFBB-F30B-0340-B1E8-432C133CC119}" srcOrd="0" destOrd="0" presId="urn:microsoft.com/office/officeart/2005/8/layout/process1"/>
    <dgm:cxn modelId="{61681D09-EE3F-FA4F-84F8-9F5666C812D5}" type="presOf" srcId="{2A5B0D39-722B-794B-ADCF-C458DACEC9B3}" destId="{D3E3168C-6B9C-BD48-8D70-9B315E501E6D}" srcOrd="0" destOrd="0" presId="urn:microsoft.com/office/officeart/2005/8/layout/process1"/>
    <dgm:cxn modelId="{CB351F4E-4EB1-9045-8A58-40E898B3A39E}" type="presOf" srcId="{31A773B4-4556-9644-8E75-5E94B9416B2B}" destId="{73B44735-6BAD-064B-952A-C5B9C208D245}" srcOrd="1" destOrd="0" presId="urn:microsoft.com/office/officeart/2005/8/layout/process1"/>
    <dgm:cxn modelId="{B45F746F-3B20-C642-897A-ADD1C18B2BDF}" type="presOf" srcId="{2D244849-2A92-5843-8028-CB4FAF3FEF93}" destId="{5E70EA64-E9F5-844F-AD07-6FC94B693277}" srcOrd="0" destOrd="0" presId="urn:microsoft.com/office/officeart/2005/8/layout/process1"/>
    <dgm:cxn modelId="{11E482F0-AB78-1B4F-9618-DE4D45971E7E}" type="presOf" srcId="{92F95A04-8F52-8545-BE1F-14AC1257C560}" destId="{13CD4D9B-6112-2146-B7BC-4E59F729F2BF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C66BF8AE-0E7A-264D-A3A0-CCEEF81012E3}" type="presOf" srcId="{92F95A04-8F52-8545-BE1F-14AC1257C560}" destId="{D39BBEF4-605B-0B49-B2D8-B375985D7434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52D3D102-1942-4C4F-9FE6-0C19E66D2779}" type="presOf" srcId="{2D244849-2A92-5843-8028-CB4FAF3FEF93}" destId="{15896296-B03D-3344-A803-F4BF3CC2ACE9}" srcOrd="1" destOrd="0" presId="urn:microsoft.com/office/officeart/2005/8/layout/process1"/>
    <dgm:cxn modelId="{0B251769-6286-5E49-AB4A-0AC2416237E9}" type="presOf" srcId="{31A773B4-4556-9644-8E75-5E94B9416B2B}" destId="{B7C1FCBA-E525-F946-9577-5C664CA22E3C}" srcOrd="0" destOrd="0" presId="urn:microsoft.com/office/officeart/2005/8/layout/process1"/>
    <dgm:cxn modelId="{BA21C391-85A7-0A46-939C-41611DFD5234}" type="presOf" srcId="{106D35A9-C577-4443-B822-514BB07C20D6}" destId="{2A7F2307-E742-3D41-AC0E-3A18678557A2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EC84E346-3C21-B34D-ADD1-FDCC359A6369}" type="presParOf" srcId="{2A7F2307-E742-3D41-AC0E-3A18678557A2}" destId="{AA4AFFBB-F30B-0340-B1E8-432C133CC119}" srcOrd="0" destOrd="0" presId="urn:microsoft.com/office/officeart/2005/8/layout/process1"/>
    <dgm:cxn modelId="{F3020131-8A41-1743-81C8-23E354CD37A7}" type="presParOf" srcId="{2A7F2307-E742-3D41-AC0E-3A18678557A2}" destId="{5E70EA64-E9F5-844F-AD07-6FC94B693277}" srcOrd="1" destOrd="0" presId="urn:microsoft.com/office/officeart/2005/8/layout/process1"/>
    <dgm:cxn modelId="{833FF30D-5C55-F047-82A3-6AB1243F6F4B}" type="presParOf" srcId="{5E70EA64-E9F5-844F-AD07-6FC94B693277}" destId="{15896296-B03D-3344-A803-F4BF3CC2ACE9}" srcOrd="0" destOrd="0" presId="urn:microsoft.com/office/officeart/2005/8/layout/process1"/>
    <dgm:cxn modelId="{F25D8211-4A4C-E941-A0CA-C8C213E70D28}" type="presParOf" srcId="{2A7F2307-E742-3D41-AC0E-3A18678557A2}" destId="{85E77EBF-6F80-E743-A9AD-3A904BE19710}" srcOrd="2" destOrd="0" presId="urn:microsoft.com/office/officeart/2005/8/layout/process1"/>
    <dgm:cxn modelId="{66F9683D-C1E9-734B-88C6-49E726E48E6B}" type="presParOf" srcId="{2A7F2307-E742-3D41-AC0E-3A18678557A2}" destId="{B7C1FCBA-E525-F946-9577-5C664CA22E3C}" srcOrd="3" destOrd="0" presId="urn:microsoft.com/office/officeart/2005/8/layout/process1"/>
    <dgm:cxn modelId="{1F843BC4-49CC-CC41-93AD-27B1D4189F85}" type="presParOf" srcId="{B7C1FCBA-E525-F946-9577-5C664CA22E3C}" destId="{73B44735-6BAD-064B-952A-C5B9C208D245}" srcOrd="0" destOrd="0" presId="urn:microsoft.com/office/officeart/2005/8/layout/process1"/>
    <dgm:cxn modelId="{16978407-DE34-8E4D-9AE2-B35271AA210D}" type="presParOf" srcId="{2A7F2307-E742-3D41-AC0E-3A18678557A2}" destId="{D3E3168C-6B9C-BD48-8D70-9B315E501E6D}" srcOrd="4" destOrd="0" presId="urn:microsoft.com/office/officeart/2005/8/layout/process1"/>
    <dgm:cxn modelId="{635429D5-6458-724A-8A00-2F942A3E8798}" type="presParOf" srcId="{2A7F2307-E742-3D41-AC0E-3A18678557A2}" destId="{13CD4D9B-6112-2146-B7BC-4E59F729F2BF}" srcOrd="5" destOrd="0" presId="urn:microsoft.com/office/officeart/2005/8/layout/process1"/>
    <dgm:cxn modelId="{8A538D37-5445-754B-A03F-A3B2992AEC69}" type="presParOf" srcId="{13CD4D9B-6112-2146-B7BC-4E59F729F2BF}" destId="{D39BBEF4-605B-0B49-B2D8-B375985D7434}" srcOrd="0" destOrd="0" presId="urn:microsoft.com/office/officeart/2005/8/layout/process1"/>
    <dgm:cxn modelId="{BA1B318E-24B4-A04E-AC99-BDE43753EF71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BAFF3F-1938-F042-AE7D-A9D91AFA3556}" type="presOf" srcId="{2D244849-2A92-5843-8028-CB4FAF3FEF93}" destId="{15896296-B03D-3344-A803-F4BF3CC2ACE9}" srcOrd="1" destOrd="0" presId="urn:microsoft.com/office/officeart/2005/8/layout/process1"/>
    <dgm:cxn modelId="{50B817A7-32E7-5C4D-8A6F-B37A29BE593C}" type="presOf" srcId="{78D5EA4A-4551-C746-9BEC-18659EEDA76C}" destId="{AEBB1A15-6609-7346-9E29-450D58783C30}" srcOrd="0" destOrd="0" presId="urn:microsoft.com/office/officeart/2005/8/layout/process1"/>
    <dgm:cxn modelId="{2CCC4596-D9A8-5F41-AD5C-B05A78B72F58}" type="presOf" srcId="{2D244849-2A92-5843-8028-CB4FAF3FEF93}" destId="{5E70EA64-E9F5-844F-AD07-6FC94B693277}" srcOrd="0" destOrd="0" presId="urn:microsoft.com/office/officeart/2005/8/layout/process1"/>
    <dgm:cxn modelId="{2F2617EA-878E-7144-90DC-77825CA5434B}" type="presOf" srcId="{31A773B4-4556-9644-8E75-5E94B9416B2B}" destId="{B7C1FCBA-E525-F946-9577-5C664CA22E3C}" srcOrd="0" destOrd="0" presId="urn:microsoft.com/office/officeart/2005/8/layout/process1"/>
    <dgm:cxn modelId="{FA938002-E46A-7A4C-939F-DF3058BFDC75}" type="presOf" srcId="{92F95A04-8F52-8545-BE1F-14AC1257C560}" destId="{13CD4D9B-6112-2146-B7BC-4E59F729F2BF}" srcOrd="0" destOrd="0" presId="urn:microsoft.com/office/officeart/2005/8/layout/process1"/>
    <dgm:cxn modelId="{C14487B5-C638-E846-8310-EFDFDAF316D0}" type="presOf" srcId="{EF31EEF8-E6D6-E74B-8142-6E760980F01D}" destId="{85E77EBF-6F80-E743-A9AD-3A904BE19710}" srcOrd="0" destOrd="0" presId="urn:microsoft.com/office/officeart/2005/8/layout/process1"/>
    <dgm:cxn modelId="{F53046F7-1812-7B48-88F8-E161DF0A5A49}" type="presOf" srcId="{652BA633-861E-6A4F-89D7-EB469A4B1116}" destId="{AA4AFFBB-F30B-0340-B1E8-432C133CC119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CC50B951-945B-C441-8642-F992422F81F3}" type="presOf" srcId="{106D35A9-C577-4443-B822-514BB07C20D6}" destId="{2A7F2307-E742-3D41-AC0E-3A18678557A2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C91F36AA-4F45-4343-930C-ADE83882D870}" type="presOf" srcId="{92F95A04-8F52-8545-BE1F-14AC1257C560}" destId="{D39BBEF4-605B-0B49-B2D8-B375985D7434}" srcOrd="1" destOrd="0" presId="urn:microsoft.com/office/officeart/2005/8/layout/process1"/>
    <dgm:cxn modelId="{A1BE2600-41CF-AA48-AF94-661541B8B2FE}" type="presOf" srcId="{31A773B4-4556-9644-8E75-5E94B9416B2B}" destId="{73B44735-6BAD-064B-952A-C5B9C208D245}" srcOrd="1" destOrd="0" presId="urn:microsoft.com/office/officeart/2005/8/layout/process1"/>
    <dgm:cxn modelId="{15511AC3-6217-1644-B56D-595982C6D0BC}" type="presOf" srcId="{2A5B0D39-722B-794B-ADCF-C458DACEC9B3}" destId="{D3E3168C-6B9C-BD48-8D70-9B315E501E6D}" srcOrd="0" destOrd="0" presId="urn:microsoft.com/office/officeart/2005/8/layout/process1"/>
    <dgm:cxn modelId="{555E5066-7261-9D42-B547-F99C8B3CD7E9}" type="presParOf" srcId="{2A7F2307-E742-3D41-AC0E-3A18678557A2}" destId="{AA4AFFBB-F30B-0340-B1E8-432C133CC119}" srcOrd="0" destOrd="0" presId="urn:microsoft.com/office/officeart/2005/8/layout/process1"/>
    <dgm:cxn modelId="{2FD57FB4-1BA9-FD4E-ADE9-53AE348E1375}" type="presParOf" srcId="{2A7F2307-E742-3D41-AC0E-3A18678557A2}" destId="{5E70EA64-E9F5-844F-AD07-6FC94B693277}" srcOrd="1" destOrd="0" presId="urn:microsoft.com/office/officeart/2005/8/layout/process1"/>
    <dgm:cxn modelId="{A88F6BA3-BD30-504A-B246-E1FC85B5DBA5}" type="presParOf" srcId="{5E70EA64-E9F5-844F-AD07-6FC94B693277}" destId="{15896296-B03D-3344-A803-F4BF3CC2ACE9}" srcOrd="0" destOrd="0" presId="urn:microsoft.com/office/officeart/2005/8/layout/process1"/>
    <dgm:cxn modelId="{ACD159DE-5A80-9B47-9929-949BE3070FF7}" type="presParOf" srcId="{2A7F2307-E742-3D41-AC0E-3A18678557A2}" destId="{85E77EBF-6F80-E743-A9AD-3A904BE19710}" srcOrd="2" destOrd="0" presId="urn:microsoft.com/office/officeart/2005/8/layout/process1"/>
    <dgm:cxn modelId="{474203CB-451B-254D-9502-0831BB402F78}" type="presParOf" srcId="{2A7F2307-E742-3D41-AC0E-3A18678557A2}" destId="{B7C1FCBA-E525-F946-9577-5C664CA22E3C}" srcOrd="3" destOrd="0" presId="urn:microsoft.com/office/officeart/2005/8/layout/process1"/>
    <dgm:cxn modelId="{6DDE2A96-8D81-904A-A619-995D85913E9E}" type="presParOf" srcId="{B7C1FCBA-E525-F946-9577-5C664CA22E3C}" destId="{73B44735-6BAD-064B-952A-C5B9C208D245}" srcOrd="0" destOrd="0" presId="urn:microsoft.com/office/officeart/2005/8/layout/process1"/>
    <dgm:cxn modelId="{334864A2-E4BF-794D-A84B-CD748B15FBC1}" type="presParOf" srcId="{2A7F2307-E742-3D41-AC0E-3A18678557A2}" destId="{D3E3168C-6B9C-BD48-8D70-9B315E501E6D}" srcOrd="4" destOrd="0" presId="urn:microsoft.com/office/officeart/2005/8/layout/process1"/>
    <dgm:cxn modelId="{9E8A3344-A896-054F-A7B5-BBB4548D7193}" type="presParOf" srcId="{2A7F2307-E742-3D41-AC0E-3A18678557A2}" destId="{13CD4D9B-6112-2146-B7BC-4E59F729F2BF}" srcOrd="5" destOrd="0" presId="urn:microsoft.com/office/officeart/2005/8/layout/process1"/>
    <dgm:cxn modelId="{035DEA89-C6CA-D14F-9F61-89EB62AE6CB0}" type="presParOf" srcId="{13CD4D9B-6112-2146-B7BC-4E59F729F2BF}" destId="{D39BBEF4-605B-0B49-B2D8-B375985D7434}" srcOrd="0" destOrd="0" presId="urn:microsoft.com/office/officeart/2005/8/layout/process1"/>
    <dgm:cxn modelId="{F896BBDE-051B-E54D-A377-4434CA257133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42D420-CFCF-7742-A974-94B1D6373547}" type="presOf" srcId="{2D244849-2A92-5843-8028-CB4FAF3FEF93}" destId="{5E70EA64-E9F5-844F-AD07-6FC94B693277}" srcOrd="0" destOrd="0" presId="urn:microsoft.com/office/officeart/2005/8/layout/process1"/>
    <dgm:cxn modelId="{34101FFA-448D-1C47-9F37-D48F5AC39A13}" type="presOf" srcId="{652BA633-861E-6A4F-89D7-EB469A4B1116}" destId="{AA4AFFBB-F30B-0340-B1E8-432C133CC119}" srcOrd="0" destOrd="0" presId="urn:microsoft.com/office/officeart/2005/8/layout/process1"/>
    <dgm:cxn modelId="{6A486F3D-CD62-004C-ABC0-8A370AAD7B84}" type="presOf" srcId="{92F95A04-8F52-8545-BE1F-14AC1257C560}" destId="{D39BBEF4-605B-0B49-B2D8-B375985D7434}" srcOrd="1" destOrd="0" presId="urn:microsoft.com/office/officeart/2005/8/layout/process1"/>
    <dgm:cxn modelId="{151B4CB3-5962-0646-8B42-1ECD5AA7E34C}" type="presOf" srcId="{31A773B4-4556-9644-8E75-5E94B9416B2B}" destId="{73B44735-6BAD-064B-952A-C5B9C208D245}" srcOrd="1" destOrd="0" presId="urn:microsoft.com/office/officeart/2005/8/layout/process1"/>
    <dgm:cxn modelId="{13B77512-D145-BB40-8573-EDF0756774AC}" type="presOf" srcId="{2D244849-2A92-5843-8028-CB4FAF3FEF93}" destId="{15896296-B03D-3344-A803-F4BF3CC2ACE9}" srcOrd="1" destOrd="0" presId="urn:microsoft.com/office/officeart/2005/8/layout/process1"/>
    <dgm:cxn modelId="{B988D790-374F-7A45-92B5-385D4332743A}" type="presOf" srcId="{78D5EA4A-4551-C746-9BEC-18659EEDA76C}" destId="{AEBB1A15-6609-7346-9E29-450D58783C3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9BCE87C7-5826-6F43-9A1A-AC2A50762572}" type="presOf" srcId="{92F95A04-8F52-8545-BE1F-14AC1257C560}" destId="{13CD4D9B-6112-2146-B7BC-4E59F729F2BF}" srcOrd="0" destOrd="0" presId="urn:microsoft.com/office/officeart/2005/8/layout/process1"/>
    <dgm:cxn modelId="{4FE4C3E3-5762-9F47-BEAB-933000A5B235}" type="presOf" srcId="{31A773B4-4556-9644-8E75-5E94B9416B2B}" destId="{B7C1FCBA-E525-F946-9577-5C664CA22E3C}" srcOrd="0" destOrd="0" presId="urn:microsoft.com/office/officeart/2005/8/layout/process1"/>
    <dgm:cxn modelId="{42AE2E01-C071-DD49-B0B8-E62226531B53}" type="presOf" srcId="{106D35A9-C577-4443-B822-514BB07C20D6}" destId="{2A7F2307-E742-3D41-AC0E-3A18678557A2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344F8E24-86CB-1546-8323-2092F7FFB8C8}" type="presOf" srcId="{2A5B0D39-722B-794B-ADCF-C458DACEC9B3}" destId="{D3E3168C-6B9C-BD48-8D70-9B315E501E6D}" srcOrd="0" destOrd="0" presId="urn:microsoft.com/office/officeart/2005/8/layout/process1"/>
    <dgm:cxn modelId="{9B74C1D4-536D-C641-9354-013448F40442}" type="presOf" srcId="{EF31EEF8-E6D6-E74B-8142-6E760980F01D}" destId="{85E77EBF-6F80-E743-A9AD-3A904BE19710}" srcOrd="0" destOrd="0" presId="urn:microsoft.com/office/officeart/2005/8/layout/process1"/>
    <dgm:cxn modelId="{978AD2B8-E5CA-0343-A3C9-C07D11B37224}" type="presParOf" srcId="{2A7F2307-E742-3D41-AC0E-3A18678557A2}" destId="{AA4AFFBB-F30B-0340-B1E8-432C133CC119}" srcOrd="0" destOrd="0" presId="urn:microsoft.com/office/officeart/2005/8/layout/process1"/>
    <dgm:cxn modelId="{44BCEAE1-7F78-AE43-A3AF-F7B73218E737}" type="presParOf" srcId="{2A7F2307-E742-3D41-AC0E-3A18678557A2}" destId="{5E70EA64-E9F5-844F-AD07-6FC94B693277}" srcOrd="1" destOrd="0" presId="urn:microsoft.com/office/officeart/2005/8/layout/process1"/>
    <dgm:cxn modelId="{8AB6DACE-5B3D-1843-966A-85AFE28C4A79}" type="presParOf" srcId="{5E70EA64-E9F5-844F-AD07-6FC94B693277}" destId="{15896296-B03D-3344-A803-F4BF3CC2ACE9}" srcOrd="0" destOrd="0" presId="urn:microsoft.com/office/officeart/2005/8/layout/process1"/>
    <dgm:cxn modelId="{9CFE0DE3-A44E-664B-BF90-59DD9D5B12CF}" type="presParOf" srcId="{2A7F2307-E742-3D41-AC0E-3A18678557A2}" destId="{85E77EBF-6F80-E743-A9AD-3A904BE19710}" srcOrd="2" destOrd="0" presId="urn:microsoft.com/office/officeart/2005/8/layout/process1"/>
    <dgm:cxn modelId="{987BCB5B-531B-1D4D-80BC-9F63C9B74F8B}" type="presParOf" srcId="{2A7F2307-E742-3D41-AC0E-3A18678557A2}" destId="{B7C1FCBA-E525-F946-9577-5C664CA22E3C}" srcOrd="3" destOrd="0" presId="urn:microsoft.com/office/officeart/2005/8/layout/process1"/>
    <dgm:cxn modelId="{8B0E92E4-7096-F544-A40B-34F12DD179CD}" type="presParOf" srcId="{B7C1FCBA-E525-F946-9577-5C664CA22E3C}" destId="{73B44735-6BAD-064B-952A-C5B9C208D245}" srcOrd="0" destOrd="0" presId="urn:microsoft.com/office/officeart/2005/8/layout/process1"/>
    <dgm:cxn modelId="{F970077D-8A94-FE4C-B21C-4CBC8CBD9C2A}" type="presParOf" srcId="{2A7F2307-E742-3D41-AC0E-3A18678557A2}" destId="{D3E3168C-6B9C-BD48-8D70-9B315E501E6D}" srcOrd="4" destOrd="0" presId="urn:microsoft.com/office/officeart/2005/8/layout/process1"/>
    <dgm:cxn modelId="{8AF28ABA-80A0-8B45-B63A-C546427503C4}" type="presParOf" srcId="{2A7F2307-E742-3D41-AC0E-3A18678557A2}" destId="{13CD4D9B-6112-2146-B7BC-4E59F729F2BF}" srcOrd="5" destOrd="0" presId="urn:microsoft.com/office/officeart/2005/8/layout/process1"/>
    <dgm:cxn modelId="{4853F2D3-F674-FD46-96FB-25FC07498533}" type="presParOf" srcId="{13CD4D9B-6112-2146-B7BC-4E59F729F2BF}" destId="{D39BBEF4-605B-0B49-B2D8-B375985D7434}" srcOrd="0" destOrd="0" presId="urn:microsoft.com/office/officeart/2005/8/layout/process1"/>
    <dgm:cxn modelId="{20F7873D-759A-364B-A7B0-C0A9A326E0AE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0ABBC1-FE72-CD40-B56F-25CD710C5191}" type="presOf" srcId="{31A773B4-4556-9644-8E75-5E94B9416B2B}" destId="{73B44735-6BAD-064B-952A-C5B9C208D245}" srcOrd="1" destOrd="0" presId="urn:microsoft.com/office/officeart/2005/8/layout/process1"/>
    <dgm:cxn modelId="{E234A0FE-8AB9-F142-A117-7C5001DEF210}" type="presOf" srcId="{652BA633-861E-6A4F-89D7-EB469A4B1116}" destId="{AA4AFFBB-F30B-0340-B1E8-432C133CC119}" srcOrd="0" destOrd="0" presId="urn:microsoft.com/office/officeart/2005/8/layout/process1"/>
    <dgm:cxn modelId="{CC797092-CAF0-BF40-920F-25EF0E88395D}" type="presOf" srcId="{EF31EEF8-E6D6-E74B-8142-6E760980F01D}" destId="{85E77EBF-6F80-E743-A9AD-3A904BE19710}" srcOrd="0" destOrd="0" presId="urn:microsoft.com/office/officeart/2005/8/layout/process1"/>
    <dgm:cxn modelId="{E5CA88F3-B1B4-A942-BDBF-66546187D9D0}" type="presOf" srcId="{106D35A9-C577-4443-B822-514BB07C20D6}" destId="{2A7F2307-E742-3D41-AC0E-3A18678557A2}" srcOrd="0" destOrd="0" presId="urn:microsoft.com/office/officeart/2005/8/layout/process1"/>
    <dgm:cxn modelId="{845C9BA2-51DA-B445-935F-D3403BC953C3}" type="presOf" srcId="{31A773B4-4556-9644-8E75-5E94B9416B2B}" destId="{B7C1FCBA-E525-F946-9577-5C664CA22E3C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F22E2586-6912-B54B-97D9-F90CE1E41465}" type="presOf" srcId="{2D244849-2A92-5843-8028-CB4FAF3FEF93}" destId="{5E70EA64-E9F5-844F-AD07-6FC94B693277}" srcOrd="0" destOrd="0" presId="urn:microsoft.com/office/officeart/2005/8/layout/process1"/>
    <dgm:cxn modelId="{35CCDD7A-D665-FA4C-B406-7463FD5A9616}" type="presOf" srcId="{78D5EA4A-4551-C746-9BEC-18659EEDA76C}" destId="{AEBB1A15-6609-7346-9E29-450D58783C30}" srcOrd="0" destOrd="0" presId="urn:microsoft.com/office/officeart/2005/8/layout/process1"/>
    <dgm:cxn modelId="{D5C9D5EE-105D-E941-9909-A4780E77312C}" type="presOf" srcId="{92F95A04-8F52-8545-BE1F-14AC1257C560}" destId="{13CD4D9B-6112-2146-B7BC-4E59F729F2BF}" srcOrd="0" destOrd="0" presId="urn:microsoft.com/office/officeart/2005/8/layout/process1"/>
    <dgm:cxn modelId="{54A15FCF-B79A-9D49-A2D5-56B195B78E19}" type="presOf" srcId="{92F95A04-8F52-8545-BE1F-14AC1257C560}" destId="{D39BBEF4-605B-0B49-B2D8-B375985D7434}" srcOrd="1" destOrd="0" presId="urn:microsoft.com/office/officeart/2005/8/layout/process1"/>
    <dgm:cxn modelId="{AFAE8B73-85A1-7B4F-8199-C7C8C419F5F9}" type="presOf" srcId="{2D244849-2A92-5843-8028-CB4FAF3FEF93}" destId="{15896296-B03D-3344-A803-F4BF3CC2ACE9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7FDC0107-1606-6341-BD13-3FAF0F4F54D2}" type="presOf" srcId="{2A5B0D39-722B-794B-ADCF-C458DACEC9B3}" destId="{D3E3168C-6B9C-BD48-8D70-9B315E501E6D}" srcOrd="0" destOrd="0" presId="urn:microsoft.com/office/officeart/2005/8/layout/process1"/>
    <dgm:cxn modelId="{2DEB1FEC-2BE4-B74C-B122-D280B01B8722}" type="presParOf" srcId="{2A7F2307-E742-3D41-AC0E-3A18678557A2}" destId="{AA4AFFBB-F30B-0340-B1E8-432C133CC119}" srcOrd="0" destOrd="0" presId="urn:microsoft.com/office/officeart/2005/8/layout/process1"/>
    <dgm:cxn modelId="{B388F85E-2F3D-BF4D-AB28-B6BECA96536A}" type="presParOf" srcId="{2A7F2307-E742-3D41-AC0E-3A18678557A2}" destId="{5E70EA64-E9F5-844F-AD07-6FC94B693277}" srcOrd="1" destOrd="0" presId="urn:microsoft.com/office/officeart/2005/8/layout/process1"/>
    <dgm:cxn modelId="{9042DBEF-6827-584F-A45B-5A81D2AD945D}" type="presParOf" srcId="{5E70EA64-E9F5-844F-AD07-6FC94B693277}" destId="{15896296-B03D-3344-A803-F4BF3CC2ACE9}" srcOrd="0" destOrd="0" presId="urn:microsoft.com/office/officeart/2005/8/layout/process1"/>
    <dgm:cxn modelId="{D1A201A2-3CF3-BC4F-BB73-8614DB9C1A2C}" type="presParOf" srcId="{2A7F2307-E742-3D41-AC0E-3A18678557A2}" destId="{85E77EBF-6F80-E743-A9AD-3A904BE19710}" srcOrd="2" destOrd="0" presId="urn:microsoft.com/office/officeart/2005/8/layout/process1"/>
    <dgm:cxn modelId="{279D582B-D824-9C42-837C-1D0E34FDEB73}" type="presParOf" srcId="{2A7F2307-E742-3D41-AC0E-3A18678557A2}" destId="{B7C1FCBA-E525-F946-9577-5C664CA22E3C}" srcOrd="3" destOrd="0" presId="urn:microsoft.com/office/officeart/2005/8/layout/process1"/>
    <dgm:cxn modelId="{632AF16D-6153-A84E-9CA5-FBD8BA3A62DB}" type="presParOf" srcId="{B7C1FCBA-E525-F946-9577-5C664CA22E3C}" destId="{73B44735-6BAD-064B-952A-C5B9C208D245}" srcOrd="0" destOrd="0" presId="urn:microsoft.com/office/officeart/2005/8/layout/process1"/>
    <dgm:cxn modelId="{ADDF0E34-201A-674F-A5FB-F20F22E080F7}" type="presParOf" srcId="{2A7F2307-E742-3D41-AC0E-3A18678557A2}" destId="{D3E3168C-6B9C-BD48-8D70-9B315E501E6D}" srcOrd="4" destOrd="0" presId="urn:microsoft.com/office/officeart/2005/8/layout/process1"/>
    <dgm:cxn modelId="{E774ABA6-F3D5-844E-9F46-7F2FD1E679D6}" type="presParOf" srcId="{2A7F2307-E742-3D41-AC0E-3A18678557A2}" destId="{13CD4D9B-6112-2146-B7BC-4E59F729F2BF}" srcOrd="5" destOrd="0" presId="urn:microsoft.com/office/officeart/2005/8/layout/process1"/>
    <dgm:cxn modelId="{077AC532-CEE3-4942-BE66-FF0EDC3D5872}" type="presParOf" srcId="{13CD4D9B-6112-2146-B7BC-4E59F729F2BF}" destId="{D39BBEF4-605B-0B49-B2D8-B375985D7434}" srcOrd="0" destOrd="0" presId="urn:microsoft.com/office/officeart/2005/8/layout/process1"/>
    <dgm:cxn modelId="{38953ED8-4AFE-6049-89B2-4CEDB89288B7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8A5CAA-E5B3-774F-B302-1474B7DBE2DC}" type="presOf" srcId="{2D244849-2A92-5843-8028-CB4FAF3FEF93}" destId="{5E70EA64-E9F5-844F-AD07-6FC94B693277}" srcOrd="0" destOrd="0" presId="urn:microsoft.com/office/officeart/2005/8/layout/process1"/>
    <dgm:cxn modelId="{3667D79D-21BB-2F4D-BB9A-427250B5870A}" type="presOf" srcId="{31A773B4-4556-9644-8E75-5E94B9416B2B}" destId="{B7C1FCBA-E525-F946-9577-5C664CA22E3C}" srcOrd="0" destOrd="0" presId="urn:microsoft.com/office/officeart/2005/8/layout/process1"/>
    <dgm:cxn modelId="{981BA0BF-7501-424C-A30B-D0E5B26BC7A3}" type="presOf" srcId="{92F95A04-8F52-8545-BE1F-14AC1257C560}" destId="{D39BBEF4-605B-0B49-B2D8-B375985D7434}" srcOrd="1" destOrd="0" presId="urn:microsoft.com/office/officeart/2005/8/layout/process1"/>
    <dgm:cxn modelId="{CAAACD44-60F4-D54C-994E-5F5999E2BDBD}" type="presOf" srcId="{652BA633-861E-6A4F-89D7-EB469A4B1116}" destId="{AA4AFFBB-F30B-0340-B1E8-432C133CC119}" srcOrd="0" destOrd="0" presId="urn:microsoft.com/office/officeart/2005/8/layout/process1"/>
    <dgm:cxn modelId="{36C9BB16-13C9-B74E-826A-6301D1C7FC5A}" type="presOf" srcId="{78D5EA4A-4551-C746-9BEC-18659EEDA76C}" destId="{AEBB1A15-6609-7346-9E29-450D58783C30}" srcOrd="0" destOrd="0" presId="urn:microsoft.com/office/officeart/2005/8/layout/process1"/>
    <dgm:cxn modelId="{29CC82E1-5B98-D94C-8F38-207BC75042E4}" type="presOf" srcId="{31A773B4-4556-9644-8E75-5E94B9416B2B}" destId="{73B44735-6BAD-064B-952A-C5B9C208D245}" srcOrd="1" destOrd="0" presId="urn:microsoft.com/office/officeart/2005/8/layout/process1"/>
    <dgm:cxn modelId="{531BCD82-F186-544A-A671-5EF7E0680567}" type="presOf" srcId="{106D35A9-C577-4443-B822-514BB07C20D6}" destId="{2A7F2307-E742-3D41-AC0E-3A18678557A2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20DCA0CC-C95C-8C42-831A-6079999162F6}" type="presOf" srcId="{2A5B0D39-722B-794B-ADCF-C458DACEC9B3}" destId="{D3E3168C-6B9C-BD48-8D70-9B315E501E6D}" srcOrd="0" destOrd="0" presId="urn:microsoft.com/office/officeart/2005/8/layout/process1"/>
    <dgm:cxn modelId="{4262C32F-C5DB-D543-88B5-D6D6F089EBCE}" type="presOf" srcId="{92F95A04-8F52-8545-BE1F-14AC1257C560}" destId="{13CD4D9B-6112-2146-B7BC-4E59F729F2BF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E9F0C90D-AE52-3D4C-AE94-4C2CBC9453B4}" type="presOf" srcId="{EF31EEF8-E6D6-E74B-8142-6E760980F01D}" destId="{85E77EBF-6F80-E743-A9AD-3A904BE19710}" srcOrd="0" destOrd="0" presId="urn:microsoft.com/office/officeart/2005/8/layout/process1"/>
    <dgm:cxn modelId="{D9005A16-EDC4-3946-8DAA-0AA06E4ACCA7}" type="presOf" srcId="{2D244849-2A92-5843-8028-CB4FAF3FEF93}" destId="{15896296-B03D-3344-A803-F4BF3CC2ACE9}" srcOrd="1" destOrd="0" presId="urn:microsoft.com/office/officeart/2005/8/layout/process1"/>
    <dgm:cxn modelId="{49CD69CF-2DF7-A64C-AD16-61E81E17C98F}" type="presParOf" srcId="{2A7F2307-E742-3D41-AC0E-3A18678557A2}" destId="{AA4AFFBB-F30B-0340-B1E8-432C133CC119}" srcOrd="0" destOrd="0" presId="urn:microsoft.com/office/officeart/2005/8/layout/process1"/>
    <dgm:cxn modelId="{E0917638-C86F-DD49-A4B5-8DADD7EA6E6D}" type="presParOf" srcId="{2A7F2307-E742-3D41-AC0E-3A18678557A2}" destId="{5E70EA64-E9F5-844F-AD07-6FC94B693277}" srcOrd="1" destOrd="0" presId="urn:microsoft.com/office/officeart/2005/8/layout/process1"/>
    <dgm:cxn modelId="{A9F3AA90-317F-1E44-82A8-8679FD8B4B17}" type="presParOf" srcId="{5E70EA64-E9F5-844F-AD07-6FC94B693277}" destId="{15896296-B03D-3344-A803-F4BF3CC2ACE9}" srcOrd="0" destOrd="0" presId="urn:microsoft.com/office/officeart/2005/8/layout/process1"/>
    <dgm:cxn modelId="{E7508D3B-5FCA-CF4C-BC39-28E119813A83}" type="presParOf" srcId="{2A7F2307-E742-3D41-AC0E-3A18678557A2}" destId="{85E77EBF-6F80-E743-A9AD-3A904BE19710}" srcOrd="2" destOrd="0" presId="urn:microsoft.com/office/officeart/2005/8/layout/process1"/>
    <dgm:cxn modelId="{A14ADE03-153D-294C-81FB-037B27F0DDB1}" type="presParOf" srcId="{2A7F2307-E742-3D41-AC0E-3A18678557A2}" destId="{B7C1FCBA-E525-F946-9577-5C664CA22E3C}" srcOrd="3" destOrd="0" presId="urn:microsoft.com/office/officeart/2005/8/layout/process1"/>
    <dgm:cxn modelId="{5F55F326-7907-954B-8BD9-7635BABA5124}" type="presParOf" srcId="{B7C1FCBA-E525-F946-9577-5C664CA22E3C}" destId="{73B44735-6BAD-064B-952A-C5B9C208D245}" srcOrd="0" destOrd="0" presId="urn:microsoft.com/office/officeart/2005/8/layout/process1"/>
    <dgm:cxn modelId="{02A20F02-2032-6540-928D-A959FEDD7DAF}" type="presParOf" srcId="{2A7F2307-E742-3D41-AC0E-3A18678557A2}" destId="{D3E3168C-6B9C-BD48-8D70-9B315E501E6D}" srcOrd="4" destOrd="0" presId="urn:microsoft.com/office/officeart/2005/8/layout/process1"/>
    <dgm:cxn modelId="{D396CF2C-3AB2-FE40-9BF4-36884F26DD3C}" type="presParOf" srcId="{2A7F2307-E742-3D41-AC0E-3A18678557A2}" destId="{13CD4D9B-6112-2146-B7BC-4E59F729F2BF}" srcOrd="5" destOrd="0" presId="urn:microsoft.com/office/officeart/2005/8/layout/process1"/>
    <dgm:cxn modelId="{CAAC82FD-C481-F541-80DF-5237078CB9BB}" type="presParOf" srcId="{13CD4D9B-6112-2146-B7BC-4E59F729F2BF}" destId="{D39BBEF4-605B-0B49-B2D8-B375985D7434}" srcOrd="0" destOrd="0" presId="urn:microsoft.com/office/officeart/2005/8/layout/process1"/>
    <dgm:cxn modelId="{A84173C3-7E70-AA42-B5A5-C78539C229ED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A308B4-D826-094A-AFF9-91352CEFFF6F}" type="presOf" srcId="{92F95A04-8F52-8545-BE1F-14AC1257C560}" destId="{D39BBEF4-605B-0B49-B2D8-B375985D7434}" srcOrd="1" destOrd="0" presId="urn:microsoft.com/office/officeart/2005/8/layout/process1"/>
    <dgm:cxn modelId="{9756DEB5-2525-A54E-A2FB-9D9FF625BE71}" type="presOf" srcId="{EF31EEF8-E6D6-E74B-8142-6E760980F01D}" destId="{85E77EBF-6F80-E743-A9AD-3A904BE1971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96E29F06-638B-E34F-A356-4688D3B83E3D}" type="presOf" srcId="{106D35A9-C577-4443-B822-514BB07C20D6}" destId="{2A7F2307-E742-3D41-AC0E-3A18678557A2}" srcOrd="0" destOrd="0" presId="urn:microsoft.com/office/officeart/2005/8/layout/process1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9088479-3168-E94A-8F19-80F03750548F}" type="presOf" srcId="{78D5EA4A-4551-C746-9BEC-18659EEDA76C}" destId="{AEBB1A15-6609-7346-9E29-450D58783C30}" srcOrd="0" destOrd="0" presId="urn:microsoft.com/office/officeart/2005/8/layout/process1"/>
    <dgm:cxn modelId="{CCBE3992-A5B2-3A4A-905F-CE4559EF4D88}" type="presOf" srcId="{2A5B0D39-722B-794B-ADCF-C458DACEC9B3}" destId="{D3E3168C-6B9C-BD48-8D70-9B315E501E6D}" srcOrd="0" destOrd="0" presId="urn:microsoft.com/office/officeart/2005/8/layout/process1"/>
    <dgm:cxn modelId="{1BAC26BA-30B2-1D48-8E64-5C619F8FDE0F}" type="presOf" srcId="{31A773B4-4556-9644-8E75-5E94B9416B2B}" destId="{73B44735-6BAD-064B-952A-C5B9C208D245}" srcOrd="1" destOrd="0" presId="urn:microsoft.com/office/officeart/2005/8/layout/process1"/>
    <dgm:cxn modelId="{189E520A-870D-114F-9125-65A8B766914A}" type="presOf" srcId="{2D244849-2A92-5843-8028-CB4FAF3FEF93}" destId="{15896296-B03D-3344-A803-F4BF3CC2ACE9}" srcOrd="1" destOrd="0" presId="urn:microsoft.com/office/officeart/2005/8/layout/process1"/>
    <dgm:cxn modelId="{1D683735-495F-B749-97B1-21E18565F2C8}" type="presOf" srcId="{2D244849-2A92-5843-8028-CB4FAF3FEF93}" destId="{5E70EA64-E9F5-844F-AD07-6FC94B693277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B88535EA-D038-E246-B00E-F2179BBAE4E1}" type="presOf" srcId="{31A773B4-4556-9644-8E75-5E94B9416B2B}" destId="{B7C1FCBA-E525-F946-9577-5C664CA22E3C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7C45EF8D-B199-114A-A3B3-06D208F1DB84}" type="presOf" srcId="{652BA633-861E-6A4F-89D7-EB469A4B1116}" destId="{AA4AFFBB-F30B-0340-B1E8-432C133CC119}" srcOrd="0" destOrd="0" presId="urn:microsoft.com/office/officeart/2005/8/layout/process1"/>
    <dgm:cxn modelId="{1360BB47-9B6D-DE4E-98DD-CF9BBE25BE83}" type="presOf" srcId="{92F95A04-8F52-8545-BE1F-14AC1257C560}" destId="{13CD4D9B-6112-2146-B7BC-4E59F729F2BF}" srcOrd="0" destOrd="0" presId="urn:microsoft.com/office/officeart/2005/8/layout/process1"/>
    <dgm:cxn modelId="{8A8B8346-A70D-DB4E-8555-7B9A88FB4F40}" type="presParOf" srcId="{2A7F2307-E742-3D41-AC0E-3A18678557A2}" destId="{AA4AFFBB-F30B-0340-B1E8-432C133CC119}" srcOrd="0" destOrd="0" presId="urn:microsoft.com/office/officeart/2005/8/layout/process1"/>
    <dgm:cxn modelId="{2D48A505-BAFC-1F47-980F-D8B3B8583298}" type="presParOf" srcId="{2A7F2307-E742-3D41-AC0E-3A18678557A2}" destId="{5E70EA64-E9F5-844F-AD07-6FC94B693277}" srcOrd="1" destOrd="0" presId="urn:microsoft.com/office/officeart/2005/8/layout/process1"/>
    <dgm:cxn modelId="{0DA74025-708C-AB40-A4BF-094806EF42C6}" type="presParOf" srcId="{5E70EA64-E9F5-844F-AD07-6FC94B693277}" destId="{15896296-B03D-3344-A803-F4BF3CC2ACE9}" srcOrd="0" destOrd="0" presId="urn:microsoft.com/office/officeart/2005/8/layout/process1"/>
    <dgm:cxn modelId="{2306E1A6-53EE-1540-9A6F-B8E29F76E3F5}" type="presParOf" srcId="{2A7F2307-E742-3D41-AC0E-3A18678557A2}" destId="{85E77EBF-6F80-E743-A9AD-3A904BE19710}" srcOrd="2" destOrd="0" presId="urn:microsoft.com/office/officeart/2005/8/layout/process1"/>
    <dgm:cxn modelId="{57908EE7-9A0A-C34E-AAF3-206CA2312010}" type="presParOf" srcId="{2A7F2307-E742-3D41-AC0E-3A18678557A2}" destId="{B7C1FCBA-E525-F946-9577-5C664CA22E3C}" srcOrd="3" destOrd="0" presId="urn:microsoft.com/office/officeart/2005/8/layout/process1"/>
    <dgm:cxn modelId="{6F42EC16-3C39-7E47-AB0B-1C54D06E4710}" type="presParOf" srcId="{B7C1FCBA-E525-F946-9577-5C664CA22E3C}" destId="{73B44735-6BAD-064B-952A-C5B9C208D245}" srcOrd="0" destOrd="0" presId="urn:microsoft.com/office/officeart/2005/8/layout/process1"/>
    <dgm:cxn modelId="{B4D0D692-A0CF-3B46-B925-AAD8ACB019E3}" type="presParOf" srcId="{2A7F2307-E742-3D41-AC0E-3A18678557A2}" destId="{D3E3168C-6B9C-BD48-8D70-9B315E501E6D}" srcOrd="4" destOrd="0" presId="urn:microsoft.com/office/officeart/2005/8/layout/process1"/>
    <dgm:cxn modelId="{968B0486-B530-6347-96F8-880BA1903C0B}" type="presParOf" srcId="{2A7F2307-E742-3D41-AC0E-3A18678557A2}" destId="{13CD4D9B-6112-2146-B7BC-4E59F729F2BF}" srcOrd="5" destOrd="0" presId="urn:microsoft.com/office/officeart/2005/8/layout/process1"/>
    <dgm:cxn modelId="{C99E1A07-FCB1-CC4D-9001-65F4FF9741F3}" type="presParOf" srcId="{13CD4D9B-6112-2146-B7BC-4E59F729F2BF}" destId="{D39BBEF4-605B-0B49-B2D8-B375985D7434}" srcOrd="0" destOrd="0" presId="urn:microsoft.com/office/officeart/2005/8/layout/process1"/>
    <dgm:cxn modelId="{027926DA-5155-DD41-BB2C-C7CBAA1A3499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27755B-3D03-F347-AB4B-099F798BC644}" type="presOf" srcId="{31A773B4-4556-9644-8E75-5E94B9416B2B}" destId="{B7C1FCBA-E525-F946-9577-5C664CA22E3C}" srcOrd="0" destOrd="0" presId="urn:microsoft.com/office/officeart/2005/8/layout/process1"/>
    <dgm:cxn modelId="{854A219C-84C2-D34B-A8C8-ED71C855ED23}" type="presOf" srcId="{652BA633-861E-6A4F-89D7-EB469A4B1116}" destId="{AA4AFFBB-F30B-0340-B1E8-432C133CC119}" srcOrd="0" destOrd="0" presId="urn:microsoft.com/office/officeart/2005/8/layout/process1"/>
    <dgm:cxn modelId="{DFEB93CC-08F6-3B45-9203-EE53AD36D77E}" type="presOf" srcId="{EF31EEF8-E6D6-E74B-8142-6E760980F01D}" destId="{85E77EBF-6F80-E743-A9AD-3A904BE19710}" srcOrd="0" destOrd="0" presId="urn:microsoft.com/office/officeart/2005/8/layout/process1"/>
    <dgm:cxn modelId="{D1DC14D0-387D-AA44-BF10-8BB3070CE83A}" type="presOf" srcId="{2D244849-2A92-5843-8028-CB4FAF3FEF93}" destId="{15896296-B03D-3344-A803-F4BF3CC2ACE9}" srcOrd="1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E4C0C96D-2768-1345-9D6D-22BF5A4A00FE}" type="presOf" srcId="{92F95A04-8F52-8545-BE1F-14AC1257C560}" destId="{D39BBEF4-605B-0B49-B2D8-B375985D7434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58267250-86A1-F546-9BC5-24E85AF09A26}" type="presOf" srcId="{92F95A04-8F52-8545-BE1F-14AC1257C560}" destId="{13CD4D9B-6112-2146-B7BC-4E59F729F2BF}" srcOrd="0" destOrd="0" presId="urn:microsoft.com/office/officeart/2005/8/layout/process1"/>
    <dgm:cxn modelId="{C759E689-B8E6-7A44-9313-79A175D5F5E8}" type="presOf" srcId="{106D35A9-C577-4443-B822-514BB07C20D6}" destId="{2A7F2307-E742-3D41-AC0E-3A18678557A2}" srcOrd="0" destOrd="0" presId="urn:microsoft.com/office/officeart/2005/8/layout/process1"/>
    <dgm:cxn modelId="{D0C0A002-EA37-0746-A1A1-5A50C6432B9D}" type="presOf" srcId="{2A5B0D39-722B-794B-ADCF-C458DACEC9B3}" destId="{D3E3168C-6B9C-BD48-8D70-9B315E501E6D}" srcOrd="0" destOrd="0" presId="urn:microsoft.com/office/officeart/2005/8/layout/process1"/>
    <dgm:cxn modelId="{9B431134-2AFD-6747-9843-55075570E946}" type="presOf" srcId="{78D5EA4A-4551-C746-9BEC-18659EEDA76C}" destId="{AEBB1A15-6609-7346-9E29-450D58783C30}" srcOrd="0" destOrd="0" presId="urn:microsoft.com/office/officeart/2005/8/layout/process1"/>
    <dgm:cxn modelId="{B9AB34F7-5444-B74F-B587-C7E35C69D694}" type="presOf" srcId="{31A773B4-4556-9644-8E75-5E94B9416B2B}" destId="{73B44735-6BAD-064B-952A-C5B9C208D245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DE478B04-C037-C14F-BBCB-2844E3E3126B}" type="presOf" srcId="{2D244849-2A92-5843-8028-CB4FAF3FEF93}" destId="{5E70EA64-E9F5-844F-AD07-6FC94B693277}" srcOrd="0" destOrd="0" presId="urn:microsoft.com/office/officeart/2005/8/layout/process1"/>
    <dgm:cxn modelId="{A2F9E14D-9735-EB48-9D8D-CA03653C6FF2}" type="presParOf" srcId="{2A7F2307-E742-3D41-AC0E-3A18678557A2}" destId="{AA4AFFBB-F30B-0340-B1E8-432C133CC119}" srcOrd="0" destOrd="0" presId="urn:microsoft.com/office/officeart/2005/8/layout/process1"/>
    <dgm:cxn modelId="{1C8D8594-710A-4E4E-9740-5534E1F49C68}" type="presParOf" srcId="{2A7F2307-E742-3D41-AC0E-3A18678557A2}" destId="{5E70EA64-E9F5-844F-AD07-6FC94B693277}" srcOrd="1" destOrd="0" presId="urn:microsoft.com/office/officeart/2005/8/layout/process1"/>
    <dgm:cxn modelId="{F5BFE8EC-9DF1-FE44-98DF-3C247CC81223}" type="presParOf" srcId="{5E70EA64-E9F5-844F-AD07-6FC94B693277}" destId="{15896296-B03D-3344-A803-F4BF3CC2ACE9}" srcOrd="0" destOrd="0" presId="urn:microsoft.com/office/officeart/2005/8/layout/process1"/>
    <dgm:cxn modelId="{796999D2-C43A-BC40-8A1F-20ACFFDDF48F}" type="presParOf" srcId="{2A7F2307-E742-3D41-AC0E-3A18678557A2}" destId="{85E77EBF-6F80-E743-A9AD-3A904BE19710}" srcOrd="2" destOrd="0" presId="urn:microsoft.com/office/officeart/2005/8/layout/process1"/>
    <dgm:cxn modelId="{FE829FDB-D785-8248-8B2B-798DCC70D8AA}" type="presParOf" srcId="{2A7F2307-E742-3D41-AC0E-3A18678557A2}" destId="{B7C1FCBA-E525-F946-9577-5C664CA22E3C}" srcOrd="3" destOrd="0" presId="urn:microsoft.com/office/officeart/2005/8/layout/process1"/>
    <dgm:cxn modelId="{A3CCCA2D-ED2C-C04C-A18D-5C71B5BEA917}" type="presParOf" srcId="{B7C1FCBA-E525-F946-9577-5C664CA22E3C}" destId="{73B44735-6BAD-064B-952A-C5B9C208D245}" srcOrd="0" destOrd="0" presId="urn:microsoft.com/office/officeart/2005/8/layout/process1"/>
    <dgm:cxn modelId="{F1B870AC-A9A5-2F4D-AABE-7F914D12F2F4}" type="presParOf" srcId="{2A7F2307-E742-3D41-AC0E-3A18678557A2}" destId="{D3E3168C-6B9C-BD48-8D70-9B315E501E6D}" srcOrd="4" destOrd="0" presId="urn:microsoft.com/office/officeart/2005/8/layout/process1"/>
    <dgm:cxn modelId="{48E2C8F9-A362-0045-ABD6-448B38889824}" type="presParOf" srcId="{2A7F2307-E742-3D41-AC0E-3A18678557A2}" destId="{13CD4D9B-6112-2146-B7BC-4E59F729F2BF}" srcOrd="5" destOrd="0" presId="urn:microsoft.com/office/officeart/2005/8/layout/process1"/>
    <dgm:cxn modelId="{0B4D41AD-19BC-0B4F-8C6E-A8DDAD74F90E}" type="presParOf" srcId="{13CD4D9B-6112-2146-B7BC-4E59F729F2BF}" destId="{D39BBEF4-605B-0B49-B2D8-B375985D7434}" srcOrd="0" destOrd="0" presId="urn:microsoft.com/office/officeart/2005/8/layout/process1"/>
    <dgm:cxn modelId="{97AFD584-CFFE-BF40-AEB5-A0E9718FAF7D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553447CD-C10E-BB49-BAC8-B99B3A6A10F5}" type="presOf" srcId="{31A773B4-4556-9644-8E75-5E94B9416B2B}" destId="{73B44735-6BAD-064B-952A-C5B9C208D245}" srcOrd="1" destOrd="0" presId="urn:microsoft.com/office/officeart/2005/8/layout/process1"/>
    <dgm:cxn modelId="{B14650C1-0123-3A47-8C7B-91855A27AE99}" type="presOf" srcId="{2D244849-2A92-5843-8028-CB4FAF3FEF93}" destId="{5E70EA64-E9F5-844F-AD07-6FC94B693277}" srcOrd="0" destOrd="0" presId="urn:microsoft.com/office/officeart/2005/8/layout/process1"/>
    <dgm:cxn modelId="{30877CB4-4473-2A4D-9CA3-A04B60B013CD}" type="presOf" srcId="{652BA633-861E-6A4F-89D7-EB469A4B1116}" destId="{AA4AFFBB-F30B-0340-B1E8-432C133CC119}" srcOrd="0" destOrd="0" presId="urn:microsoft.com/office/officeart/2005/8/layout/process1"/>
    <dgm:cxn modelId="{573138A9-BDCE-D648-BFAC-73F9562C1751}" type="presOf" srcId="{92F95A04-8F52-8545-BE1F-14AC1257C560}" destId="{13CD4D9B-6112-2146-B7BC-4E59F729F2BF}" srcOrd="0" destOrd="0" presId="urn:microsoft.com/office/officeart/2005/8/layout/process1"/>
    <dgm:cxn modelId="{DADABA5F-6AF0-A746-944A-5B750042D7CC}" type="presOf" srcId="{31A773B4-4556-9644-8E75-5E94B9416B2B}" destId="{B7C1FCBA-E525-F946-9577-5C664CA22E3C}" srcOrd="0" destOrd="0" presId="urn:microsoft.com/office/officeart/2005/8/layout/process1"/>
    <dgm:cxn modelId="{008932E9-5F46-FA47-BE2A-5E7C78E6F98C}" type="presOf" srcId="{106D35A9-C577-4443-B822-514BB07C20D6}" destId="{2A7F2307-E742-3D41-AC0E-3A18678557A2}" srcOrd="0" destOrd="0" presId="urn:microsoft.com/office/officeart/2005/8/layout/process1"/>
    <dgm:cxn modelId="{D2FD2A53-F193-FF48-858C-C21444B318D8}" type="presOf" srcId="{2D244849-2A92-5843-8028-CB4FAF3FEF93}" destId="{15896296-B03D-3344-A803-F4BF3CC2ACE9}" srcOrd="1" destOrd="0" presId="urn:microsoft.com/office/officeart/2005/8/layout/process1"/>
    <dgm:cxn modelId="{20187EF7-8ED2-7148-B08F-324069EF17DF}" type="presOf" srcId="{EF31EEF8-E6D6-E74B-8142-6E760980F01D}" destId="{85E77EBF-6F80-E743-A9AD-3A904BE19710}" srcOrd="0" destOrd="0" presId="urn:microsoft.com/office/officeart/2005/8/layout/process1"/>
    <dgm:cxn modelId="{ADA7577D-577D-9542-80B2-E4BD2621F6BB}" type="presOf" srcId="{2A5B0D39-722B-794B-ADCF-C458DACEC9B3}" destId="{D3E3168C-6B9C-BD48-8D70-9B315E501E6D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D9BB4C1E-8039-7040-A76C-BCD98722EA44}" type="presOf" srcId="{78D5EA4A-4551-C746-9BEC-18659EEDA76C}" destId="{AEBB1A15-6609-7346-9E29-450D58783C30}" srcOrd="0" destOrd="0" presId="urn:microsoft.com/office/officeart/2005/8/layout/process1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AD62890-41A3-C74B-8EDF-04A6DE48AEBC}" type="presOf" srcId="{92F95A04-8F52-8545-BE1F-14AC1257C560}" destId="{D39BBEF4-605B-0B49-B2D8-B375985D7434}" srcOrd="1" destOrd="0" presId="urn:microsoft.com/office/officeart/2005/8/layout/process1"/>
    <dgm:cxn modelId="{7EACDEBE-279B-AE49-AA81-51961C9A8D42}" type="presParOf" srcId="{2A7F2307-E742-3D41-AC0E-3A18678557A2}" destId="{AA4AFFBB-F30B-0340-B1E8-432C133CC119}" srcOrd="0" destOrd="0" presId="urn:microsoft.com/office/officeart/2005/8/layout/process1"/>
    <dgm:cxn modelId="{998FAEB5-4196-874C-BAE5-EEC4ADBCC668}" type="presParOf" srcId="{2A7F2307-E742-3D41-AC0E-3A18678557A2}" destId="{5E70EA64-E9F5-844F-AD07-6FC94B693277}" srcOrd="1" destOrd="0" presId="urn:microsoft.com/office/officeart/2005/8/layout/process1"/>
    <dgm:cxn modelId="{C8A59A0B-B136-2049-ADDA-5BD24515F686}" type="presParOf" srcId="{5E70EA64-E9F5-844F-AD07-6FC94B693277}" destId="{15896296-B03D-3344-A803-F4BF3CC2ACE9}" srcOrd="0" destOrd="0" presId="urn:microsoft.com/office/officeart/2005/8/layout/process1"/>
    <dgm:cxn modelId="{EBD785C6-F218-8A44-8105-C8884CC87602}" type="presParOf" srcId="{2A7F2307-E742-3D41-AC0E-3A18678557A2}" destId="{85E77EBF-6F80-E743-A9AD-3A904BE19710}" srcOrd="2" destOrd="0" presId="urn:microsoft.com/office/officeart/2005/8/layout/process1"/>
    <dgm:cxn modelId="{AEED5052-E095-FA43-B09D-C5EE4EA83428}" type="presParOf" srcId="{2A7F2307-E742-3D41-AC0E-3A18678557A2}" destId="{B7C1FCBA-E525-F946-9577-5C664CA22E3C}" srcOrd="3" destOrd="0" presId="urn:microsoft.com/office/officeart/2005/8/layout/process1"/>
    <dgm:cxn modelId="{10D1F5FC-1887-3940-A685-B2A3751812D2}" type="presParOf" srcId="{B7C1FCBA-E525-F946-9577-5C664CA22E3C}" destId="{73B44735-6BAD-064B-952A-C5B9C208D245}" srcOrd="0" destOrd="0" presId="urn:microsoft.com/office/officeart/2005/8/layout/process1"/>
    <dgm:cxn modelId="{19DA1E1E-D585-354A-B6EB-4294D458E22E}" type="presParOf" srcId="{2A7F2307-E742-3D41-AC0E-3A18678557A2}" destId="{D3E3168C-6B9C-BD48-8D70-9B315E501E6D}" srcOrd="4" destOrd="0" presId="urn:microsoft.com/office/officeart/2005/8/layout/process1"/>
    <dgm:cxn modelId="{F9EA59D5-5BED-3B4B-912E-468E53712416}" type="presParOf" srcId="{2A7F2307-E742-3D41-AC0E-3A18678557A2}" destId="{13CD4D9B-6112-2146-B7BC-4E59F729F2BF}" srcOrd="5" destOrd="0" presId="urn:microsoft.com/office/officeart/2005/8/layout/process1"/>
    <dgm:cxn modelId="{17809D9F-F932-C041-8D80-84ABB9083B6C}" type="presParOf" srcId="{13CD4D9B-6112-2146-B7BC-4E59F729F2BF}" destId="{D39BBEF4-605B-0B49-B2D8-B375985D7434}" srcOrd="0" destOrd="0" presId="urn:microsoft.com/office/officeart/2005/8/layout/process1"/>
    <dgm:cxn modelId="{CAF43043-D41D-874E-B779-C57218F9FD43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4B9576-2F36-DD4C-8B08-D0C7A7873257}" type="presOf" srcId="{78D5EA4A-4551-C746-9BEC-18659EEDA76C}" destId="{AEBB1A15-6609-7346-9E29-450D58783C30}" srcOrd="0" destOrd="0" presId="urn:microsoft.com/office/officeart/2005/8/layout/process1"/>
    <dgm:cxn modelId="{4451538E-6E73-3B44-8250-808C95B51DF6}" type="presOf" srcId="{EF31EEF8-E6D6-E74B-8142-6E760980F01D}" destId="{85E77EBF-6F80-E743-A9AD-3A904BE19710}" srcOrd="0" destOrd="0" presId="urn:microsoft.com/office/officeart/2005/8/layout/process1"/>
    <dgm:cxn modelId="{4E91C395-B64B-D14E-B86F-A773EA691B04}" type="presOf" srcId="{106D35A9-C577-4443-B822-514BB07C20D6}" destId="{2A7F2307-E742-3D41-AC0E-3A18678557A2}" srcOrd="0" destOrd="0" presId="urn:microsoft.com/office/officeart/2005/8/layout/process1"/>
    <dgm:cxn modelId="{C4C9C9C1-8423-6C49-A418-ACA1CF57F52B}" type="presOf" srcId="{92F95A04-8F52-8545-BE1F-14AC1257C560}" destId="{13CD4D9B-6112-2146-B7BC-4E59F729F2BF}" srcOrd="0" destOrd="0" presId="urn:microsoft.com/office/officeart/2005/8/layout/process1"/>
    <dgm:cxn modelId="{126852D5-4170-9D40-996D-CFB6966E0D33}" type="presOf" srcId="{2D244849-2A92-5843-8028-CB4FAF3FEF93}" destId="{5E70EA64-E9F5-844F-AD07-6FC94B693277}" srcOrd="0" destOrd="0" presId="urn:microsoft.com/office/officeart/2005/8/layout/process1"/>
    <dgm:cxn modelId="{E0F366E7-2E0E-1948-9AAD-D77424495DD3}" type="presOf" srcId="{652BA633-861E-6A4F-89D7-EB469A4B1116}" destId="{AA4AFFBB-F30B-0340-B1E8-432C133CC119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C4DC9B7C-81E6-C848-8421-ACEFE1571EC0}" type="presOf" srcId="{92F95A04-8F52-8545-BE1F-14AC1257C560}" destId="{D39BBEF4-605B-0B49-B2D8-B375985D7434}" srcOrd="1" destOrd="0" presId="urn:microsoft.com/office/officeart/2005/8/layout/process1"/>
    <dgm:cxn modelId="{6A33BA63-3253-4847-B86F-C35876DF9967}" type="presOf" srcId="{2A5B0D39-722B-794B-ADCF-C458DACEC9B3}" destId="{D3E3168C-6B9C-BD48-8D70-9B315E501E6D}" srcOrd="0" destOrd="0" presId="urn:microsoft.com/office/officeart/2005/8/layout/process1"/>
    <dgm:cxn modelId="{09381027-9061-054F-BB60-B3DF397D598D}" type="presOf" srcId="{31A773B4-4556-9644-8E75-5E94B9416B2B}" destId="{73B44735-6BAD-064B-952A-C5B9C208D245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2665FFEA-3D1E-514D-BCDC-FB77B84F9D8B}" type="presOf" srcId="{31A773B4-4556-9644-8E75-5E94B9416B2B}" destId="{B7C1FCBA-E525-F946-9577-5C664CA22E3C}" srcOrd="0" destOrd="0" presId="urn:microsoft.com/office/officeart/2005/8/layout/process1"/>
    <dgm:cxn modelId="{90AD6D1D-39AA-2A42-9AAF-471812420248}" type="presOf" srcId="{2D244849-2A92-5843-8028-CB4FAF3FEF93}" destId="{15896296-B03D-3344-A803-F4BF3CC2ACE9}" srcOrd="1" destOrd="0" presId="urn:microsoft.com/office/officeart/2005/8/layout/process1"/>
    <dgm:cxn modelId="{A7A6D704-0CF3-AD44-B0A2-BD4F9CD43C79}" type="presParOf" srcId="{2A7F2307-E742-3D41-AC0E-3A18678557A2}" destId="{AA4AFFBB-F30B-0340-B1E8-432C133CC119}" srcOrd="0" destOrd="0" presId="urn:microsoft.com/office/officeart/2005/8/layout/process1"/>
    <dgm:cxn modelId="{80B29E56-680D-5542-B291-11A911662DB6}" type="presParOf" srcId="{2A7F2307-E742-3D41-AC0E-3A18678557A2}" destId="{5E70EA64-E9F5-844F-AD07-6FC94B693277}" srcOrd="1" destOrd="0" presId="urn:microsoft.com/office/officeart/2005/8/layout/process1"/>
    <dgm:cxn modelId="{1F3AE242-5CB0-F540-A025-FF1B6AD8475C}" type="presParOf" srcId="{5E70EA64-E9F5-844F-AD07-6FC94B693277}" destId="{15896296-B03D-3344-A803-F4BF3CC2ACE9}" srcOrd="0" destOrd="0" presId="urn:microsoft.com/office/officeart/2005/8/layout/process1"/>
    <dgm:cxn modelId="{8A022B3A-EC9A-894F-971F-005303366AF1}" type="presParOf" srcId="{2A7F2307-E742-3D41-AC0E-3A18678557A2}" destId="{85E77EBF-6F80-E743-A9AD-3A904BE19710}" srcOrd="2" destOrd="0" presId="urn:microsoft.com/office/officeart/2005/8/layout/process1"/>
    <dgm:cxn modelId="{411C809C-C857-A349-885E-1CA3E47544EF}" type="presParOf" srcId="{2A7F2307-E742-3D41-AC0E-3A18678557A2}" destId="{B7C1FCBA-E525-F946-9577-5C664CA22E3C}" srcOrd="3" destOrd="0" presId="urn:microsoft.com/office/officeart/2005/8/layout/process1"/>
    <dgm:cxn modelId="{A590D2D2-6A38-8E43-96FA-AF34CEE7EC0B}" type="presParOf" srcId="{B7C1FCBA-E525-F946-9577-5C664CA22E3C}" destId="{73B44735-6BAD-064B-952A-C5B9C208D245}" srcOrd="0" destOrd="0" presId="urn:microsoft.com/office/officeart/2005/8/layout/process1"/>
    <dgm:cxn modelId="{C9558AA7-4CEB-CF47-82A1-4E4BAE3EC0DB}" type="presParOf" srcId="{2A7F2307-E742-3D41-AC0E-3A18678557A2}" destId="{D3E3168C-6B9C-BD48-8D70-9B315E501E6D}" srcOrd="4" destOrd="0" presId="urn:microsoft.com/office/officeart/2005/8/layout/process1"/>
    <dgm:cxn modelId="{5D376245-80A3-FF45-9E6C-55E91526256F}" type="presParOf" srcId="{2A7F2307-E742-3D41-AC0E-3A18678557A2}" destId="{13CD4D9B-6112-2146-B7BC-4E59F729F2BF}" srcOrd="5" destOrd="0" presId="urn:microsoft.com/office/officeart/2005/8/layout/process1"/>
    <dgm:cxn modelId="{833B3CCB-6889-A94E-AAAC-01B1FBD39D9C}" type="presParOf" srcId="{13CD4D9B-6112-2146-B7BC-4E59F729F2BF}" destId="{D39BBEF4-605B-0B49-B2D8-B375985D7434}" srcOrd="0" destOrd="0" presId="urn:microsoft.com/office/officeart/2005/8/layout/process1"/>
    <dgm:cxn modelId="{F835BBBE-0A21-DE40-B4E4-7BCA77A4D1CA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65106F-D3E3-9B4D-9A77-AB283924E21E}" type="presOf" srcId="{31A773B4-4556-9644-8E75-5E94B9416B2B}" destId="{73B44735-6BAD-064B-952A-C5B9C208D245}" srcOrd="1" destOrd="0" presId="urn:microsoft.com/office/officeart/2005/8/layout/process1"/>
    <dgm:cxn modelId="{B7481087-1A35-1F48-9214-89D5E124A581}" type="presOf" srcId="{652BA633-861E-6A4F-89D7-EB469A4B1116}" destId="{AA4AFFBB-F30B-0340-B1E8-432C133CC119}" srcOrd="0" destOrd="0" presId="urn:microsoft.com/office/officeart/2005/8/layout/process1"/>
    <dgm:cxn modelId="{9D63598C-7B2F-8546-9EF5-FC303C88672E}" type="presOf" srcId="{78D5EA4A-4551-C746-9BEC-18659EEDA76C}" destId="{AEBB1A15-6609-7346-9E29-450D58783C30}" srcOrd="0" destOrd="0" presId="urn:microsoft.com/office/officeart/2005/8/layout/process1"/>
    <dgm:cxn modelId="{98F2E349-477A-C244-8279-70DF7F99F298}" type="presOf" srcId="{2D244849-2A92-5843-8028-CB4FAF3FEF93}" destId="{5E70EA64-E9F5-844F-AD07-6FC94B693277}" srcOrd="0" destOrd="0" presId="urn:microsoft.com/office/officeart/2005/8/layout/process1"/>
    <dgm:cxn modelId="{BDA2057A-08E4-FD43-A502-726DF0333741}" type="presOf" srcId="{92F95A04-8F52-8545-BE1F-14AC1257C560}" destId="{D39BBEF4-605B-0B49-B2D8-B375985D7434}" srcOrd="1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8498C3DF-CB30-474A-82B7-F77C79859CF7}" type="presOf" srcId="{106D35A9-C577-4443-B822-514BB07C20D6}" destId="{2A7F2307-E742-3D41-AC0E-3A18678557A2}" srcOrd="0" destOrd="0" presId="urn:microsoft.com/office/officeart/2005/8/layout/process1"/>
    <dgm:cxn modelId="{86EDFB90-E88E-404F-A106-3E657FE5780F}" type="presOf" srcId="{2D244849-2A92-5843-8028-CB4FAF3FEF93}" destId="{15896296-B03D-3344-A803-F4BF3CC2ACE9}" srcOrd="1" destOrd="0" presId="urn:microsoft.com/office/officeart/2005/8/layout/process1"/>
    <dgm:cxn modelId="{D9086D40-F777-5E47-A02F-CCCEA59A5434}" type="presOf" srcId="{31A773B4-4556-9644-8E75-5E94B9416B2B}" destId="{B7C1FCBA-E525-F946-9577-5C664CA22E3C}" srcOrd="0" destOrd="0" presId="urn:microsoft.com/office/officeart/2005/8/layout/process1"/>
    <dgm:cxn modelId="{0938DA96-32D1-AE47-BAD8-0D496C435654}" type="presOf" srcId="{92F95A04-8F52-8545-BE1F-14AC1257C560}" destId="{13CD4D9B-6112-2146-B7BC-4E59F729F2BF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86272278-98DB-C846-8BBF-36096332A31E}" type="presOf" srcId="{2A5B0D39-722B-794B-ADCF-C458DACEC9B3}" destId="{D3E3168C-6B9C-BD48-8D70-9B315E501E6D}" srcOrd="0" destOrd="0" presId="urn:microsoft.com/office/officeart/2005/8/layout/process1"/>
    <dgm:cxn modelId="{702B748A-99DC-D441-97B3-C07CDF221FDD}" type="presOf" srcId="{EF31EEF8-E6D6-E74B-8142-6E760980F01D}" destId="{85E77EBF-6F80-E743-A9AD-3A904BE19710}" srcOrd="0" destOrd="0" presId="urn:microsoft.com/office/officeart/2005/8/layout/process1"/>
    <dgm:cxn modelId="{24299EE8-7C88-F541-9D06-42F5AAB82FD1}" type="presParOf" srcId="{2A7F2307-E742-3D41-AC0E-3A18678557A2}" destId="{AA4AFFBB-F30B-0340-B1E8-432C133CC119}" srcOrd="0" destOrd="0" presId="urn:microsoft.com/office/officeart/2005/8/layout/process1"/>
    <dgm:cxn modelId="{ACE64B94-D61E-4A42-81B3-BAD780614FC5}" type="presParOf" srcId="{2A7F2307-E742-3D41-AC0E-3A18678557A2}" destId="{5E70EA64-E9F5-844F-AD07-6FC94B693277}" srcOrd="1" destOrd="0" presId="urn:microsoft.com/office/officeart/2005/8/layout/process1"/>
    <dgm:cxn modelId="{2A6EF209-C5C8-E744-9CCC-2F95036BA7BC}" type="presParOf" srcId="{5E70EA64-E9F5-844F-AD07-6FC94B693277}" destId="{15896296-B03D-3344-A803-F4BF3CC2ACE9}" srcOrd="0" destOrd="0" presId="urn:microsoft.com/office/officeart/2005/8/layout/process1"/>
    <dgm:cxn modelId="{7BFE160C-80B0-A448-A013-2691FAD853F7}" type="presParOf" srcId="{2A7F2307-E742-3D41-AC0E-3A18678557A2}" destId="{85E77EBF-6F80-E743-A9AD-3A904BE19710}" srcOrd="2" destOrd="0" presId="urn:microsoft.com/office/officeart/2005/8/layout/process1"/>
    <dgm:cxn modelId="{12162D5E-FD02-5844-AC41-9804C31A4013}" type="presParOf" srcId="{2A7F2307-E742-3D41-AC0E-3A18678557A2}" destId="{B7C1FCBA-E525-F946-9577-5C664CA22E3C}" srcOrd="3" destOrd="0" presId="urn:microsoft.com/office/officeart/2005/8/layout/process1"/>
    <dgm:cxn modelId="{D63F02E8-F63F-DC41-A0B5-980209B89747}" type="presParOf" srcId="{B7C1FCBA-E525-F946-9577-5C664CA22E3C}" destId="{73B44735-6BAD-064B-952A-C5B9C208D245}" srcOrd="0" destOrd="0" presId="urn:microsoft.com/office/officeart/2005/8/layout/process1"/>
    <dgm:cxn modelId="{63C62174-9B58-F745-9154-0ED3DC5140B5}" type="presParOf" srcId="{2A7F2307-E742-3D41-AC0E-3A18678557A2}" destId="{D3E3168C-6B9C-BD48-8D70-9B315E501E6D}" srcOrd="4" destOrd="0" presId="urn:microsoft.com/office/officeart/2005/8/layout/process1"/>
    <dgm:cxn modelId="{98731838-2432-6644-822D-EBDE129C6CB2}" type="presParOf" srcId="{2A7F2307-E742-3D41-AC0E-3A18678557A2}" destId="{13CD4D9B-6112-2146-B7BC-4E59F729F2BF}" srcOrd="5" destOrd="0" presId="urn:microsoft.com/office/officeart/2005/8/layout/process1"/>
    <dgm:cxn modelId="{339C8BF3-36F5-1643-9141-B948666F9019}" type="presParOf" srcId="{13CD4D9B-6112-2146-B7BC-4E59F729F2BF}" destId="{D39BBEF4-605B-0B49-B2D8-B375985D7434}" srcOrd="0" destOrd="0" presId="urn:microsoft.com/office/officeart/2005/8/layout/process1"/>
    <dgm:cxn modelId="{39919569-08BD-B249-83C9-547B0713427D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86112F-DE9E-4C4F-A94B-F7BB77107E00}" type="presOf" srcId="{EF31EEF8-E6D6-E74B-8142-6E760980F01D}" destId="{85E77EBF-6F80-E743-A9AD-3A904BE19710}" srcOrd="0" destOrd="0" presId="urn:microsoft.com/office/officeart/2005/8/layout/process1"/>
    <dgm:cxn modelId="{D7C64D5D-4062-E549-BA4C-9E6BFB886654}" type="presOf" srcId="{106D35A9-C577-4443-B822-514BB07C20D6}" destId="{2A7F2307-E742-3D41-AC0E-3A18678557A2}" srcOrd="0" destOrd="0" presId="urn:microsoft.com/office/officeart/2005/8/layout/process1"/>
    <dgm:cxn modelId="{755FB76A-6B36-0943-9A85-B153C71F3AB8}" type="presOf" srcId="{31A773B4-4556-9644-8E75-5E94B9416B2B}" destId="{73B44735-6BAD-064B-952A-C5B9C208D245}" srcOrd="1" destOrd="0" presId="urn:microsoft.com/office/officeart/2005/8/layout/process1"/>
    <dgm:cxn modelId="{DC9C4924-B689-F743-8143-2EC8CB4A0FBE}" type="presOf" srcId="{2D244849-2A92-5843-8028-CB4FAF3FEF93}" destId="{15896296-B03D-3344-A803-F4BF3CC2ACE9}" srcOrd="1" destOrd="0" presId="urn:microsoft.com/office/officeart/2005/8/layout/process1"/>
    <dgm:cxn modelId="{43ECEA44-915E-D54F-A4D5-52C963231F14}" type="presOf" srcId="{2D244849-2A92-5843-8028-CB4FAF3FEF93}" destId="{5E70EA64-E9F5-844F-AD07-6FC94B693277}" srcOrd="0" destOrd="0" presId="urn:microsoft.com/office/officeart/2005/8/layout/process1"/>
    <dgm:cxn modelId="{A10548DB-6D32-CE4A-85B9-784F75639E1F}" type="presOf" srcId="{652BA633-861E-6A4F-89D7-EB469A4B1116}" destId="{AA4AFFBB-F30B-0340-B1E8-432C133CC119}" srcOrd="0" destOrd="0" presId="urn:microsoft.com/office/officeart/2005/8/layout/process1"/>
    <dgm:cxn modelId="{8ECC6497-15A9-564F-99FE-E106BACC5697}" type="presOf" srcId="{31A773B4-4556-9644-8E75-5E94B9416B2B}" destId="{B7C1FCBA-E525-F946-9577-5C664CA22E3C}" srcOrd="0" destOrd="0" presId="urn:microsoft.com/office/officeart/2005/8/layout/process1"/>
    <dgm:cxn modelId="{CD782433-4283-B243-9EE4-DCC3BD03FBF6}" type="presOf" srcId="{78D5EA4A-4551-C746-9BEC-18659EEDA76C}" destId="{AEBB1A15-6609-7346-9E29-450D58783C3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8900CFA0-1C7C-184C-B7B0-D778616956BC}" type="presOf" srcId="{92F95A04-8F52-8545-BE1F-14AC1257C560}" destId="{D39BBEF4-605B-0B49-B2D8-B375985D7434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DDCF4521-080B-F447-87C3-802325B9CA6C}" type="presOf" srcId="{92F95A04-8F52-8545-BE1F-14AC1257C560}" destId="{13CD4D9B-6112-2146-B7BC-4E59F729F2BF}" srcOrd="0" destOrd="0" presId="urn:microsoft.com/office/officeart/2005/8/layout/process1"/>
    <dgm:cxn modelId="{32E2376F-79D7-8943-A073-4F657DD5546E}" type="presOf" srcId="{2A5B0D39-722B-794B-ADCF-C458DACEC9B3}" destId="{D3E3168C-6B9C-BD48-8D70-9B315E501E6D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A315A8BB-1C5C-8C49-A4EA-199BDB6BD09A}" type="presParOf" srcId="{2A7F2307-E742-3D41-AC0E-3A18678557A2}" destId="{AA4AFFBB-F30B-0340-B1E8-432C133CC119}" srcOrd="0" destOrd="0" presId="urn:microsoft.com/office/officeart/2005/8/layout/process1"/>
    <dgm:cxn modelId="{955626F7-226A-394E-9231-1A1FA2BD947F}" type="presParOf" srcId="{2A7F2307-E742-3D41-AC0E-3A18678557A2}" destId="{5E70EA64-E9F5-844F-AD07-6FC94B693277}" srcOrd="1" destOrd="0" presId="urn:microsoft.com/office/officeart/2005/8/layout/process1"/>
    <dgm:cxn modelId="{1D3F3483-B171-2C4A-909B-3E74FF988719}" type="presParOf" srcId="{5E70EA64-E9F5-844F-AD07-6FC94B693277}" destId="{15896296-B03D-3344-A803-F4BF3CC2ACE9}" srcOrd="0" destOrd="0" presId="urn:microsoft.com/office/officeart/2005/8/layout/process1"/>
    <dgm:cxn modelId="{5398BECD-741B-5A45-A0AE-A475AD9EFFA2}" type="presParOf" srcId="{2A7F2307-E742-3D41-AC0E-3A18678557A2}" destId="{85E77EBF-6F80-E743-A9AD-3A904BE19710}" srcOrd="2" destOrd="0" presId="urn:microsoft.com/office/officeart/2005/8/layout/process1"/>
    <dgm:cxn modelId="{9B321D4B-937C-2440-A5CF-AB10A10DF78A}" type="presParOf" srcId="{2A7F2307-E742-3D41-AC0E-3A18678557A2}" destId="{B7C1FCBA-E525-F946-9577-5C664CA22E3C}" srcOrd="3" destOrd="0" presId="urn:microsoft.com/office/officeart/2005/8/layout/process1"/>
    <dgm:cxn modelId="{B79BF549-A86D-EF4E-A915-432CDA9D2C8B}" type="presParOf" srcId="{B7C1FCBA-E525-F946-9577-5C664CA22E3C}" destId="{73B44735-6BAD-064B-952A-C5B9C208D245}" srcOrd="0" destOrd="0" presId="urn:microsoft.com/office/officeart/2005/8/layout/process1"/>
    <dgm:cxn modelId="{7438923D-3E46-E14B-B49A-DEE408C82F5F}" type="presParOf" srcId="{2A7F2307-E742-3D41-AC0E-3A18678557A2}" destId="{D3E3168C-6B9C-BD48-8D70-9B315E501E6D}" srcOrd="4" destOrd="0" presId="urn:microsoft.com/office/officeart/2005/8/layout/process1"/>
    <dgm:cxn modelId="{3DE6FC28-EA5C-BB40-A1DC-C2319C869C10}" type="presParOf" srcId="{2A7F2307-E742-3D41-AC0E-3A18678557A2}" destId="{13CD4D9B-6112-2146-B7BC-4E59F729F2BF}" srcOrd="5" destOrd="0" presId="urn:microsoft.com/office/officeart/2005/8/layout/process1"/>
    <dgm:cxn modelId="{3E76D8BE-1B84-D242-84D0-8E9B9A5F2230}" type="presParOf" srcId="{13CD4D9B-6112-2146-B7BC-4E59F729F2BF}" destId="{D39BBEF4-605B-0B49-B2D8-B375985D7434}" srcOrd="0" destOrd="0" presId="urn:microsoft.com/office/officeart/2005/8/layout/process1"/>
    <dgm:cxn modelId="{9AB28B46-0ADD-A840-8233-4E723C4F5848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E59EA7-44F9-C045-A21D-6185DADE265C}" type="presOf" srcId="{78D5EA4A-4551-C746-9BEC-18659EEDA76C}" destId="{AEBB1A15-6609-7346-9E29-450D58783C30}" srcOrd="0" destOrd="0" presId="urn:microsoft.com/office/officeart/2005/8/layout/process1"/>
    <dgm:cxn modelId="{B852801C-A758-9348-BEB3-D3A4B754760C}" type="presOf" srcId="{31A773B4-4556-9644-8E75-5E94B9416B2B}" destId="{B7C1FCBA-E525-F946-9577-5C664CA22E3C}" srcOrd="0" destOrd="0" presId="urn:microsoft.com/office/officeart/2005/8/layout/process1"/>
    <dgm:cxn modelId="{49FF229A-8B85-2A48-A15A-612F1386E7F8}" type="presOf" srcId="{652BA633-861E-6A4F-89D7-EB469A4B1116}" destId="{AA4AFFBB-F30B-0340-B1E8-432C133CC119}" srcOrd="0" destOrd="0" presId="urn:microsoft.com/office/officeart/2005/8/layout/process1"/>
    <dgm:cxn modelId="{D02BA03D-E5CE-2946-A50E-5E8043DE2A6E}" type="presOf" srcId="{92F95A04-8F52-8545-BE1F-14AC1257C560}" destId="{13CD4D9B-6112-2146-B7BC-4E59F729F2BF}" srcOrd="0" destOrd="0" presId="urn:microsoft.com/office/officeart/2005/8/layout/process1"/>
    <dgm:cxn modelId="{04FE29E7-27D0-4346-A505-20A114AA3694}" type="presOf" srcId="{106D35A9-C577-4443-B822-514BB07C20D6}" destId="{2A7F2307-E742-3D41-AC0E-3A18678557A2}" srcOrd="0" destOrd="0" presId="urn:microsoft.com/office/officeart/2005/8/layout/process1"/>
    <dgm:cxn modelId="{E8D928E5-0B11-A042-AFB5-DE994A209ADC}" type="presOf" srcId="{92F95A04-8F52-8545-BE1F-14AC1257C560}" destId="{D39BBEF4-605B-0B49-B2D8-B375985D7434}" srcOrd="1" destOrd="0" presId="urn:microsoft.com/office/officeart/2005/8/layout/process1"/>
    <dgm:cxn modelId="{C70D5D1C-26FA-6C4A-A174-46A8C63C8F94}" type="presOf" srcId="{2D244849-2A92-5843-8028-CB4FAF3FEF93}" destId="{15896296-B03D-3344-A803-F4BF3CC2ACE9}" srcOrd="1" destOrd="0" presId="urn:microsoft.com/office/officeart/2005/8/layout/process1"/>
    <dgm:cxn modelId="{C9D5E475-C7EC-7842-B29D-E4AAE14FF1C4}" type="presOf" srcId="{EF31EEF8-E6D6-E74B-8142-6E760980F01D}" destId="{85E77EBF-6F80-E743-A9AD-3A904BE1971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994B76C8-F191-B54A-AB92-F85A09DC679B}" type="presOf" srcId="{2A5B0D39-722B-794B-ADCF-C458DACEC9B3}" destId="{D3E3168C-6B9C-BD48-8D70-9B315E501E6D}" srcOrd="0" destOrd="0" presId="urn:microsoft.com/office/officeart/2005/8/layout/process1"/>
    <dgm:cxn modelId="{4159D0DF-63A0-CD41-A6C7-62269BF9B405}" type="presOf" srcId="{31A773B4-4556-9644-8E75-5E94B9416B2B}" destId="{73B44735-6BAD-064B-952A-C5B9C208D245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0C8FA190-49DA-CF47-9ECD-A55F3A6F9BBE}" type="presOf" srcId="{2D244849-2A92-5843-8028-CB4FAF3FEF93}" destId="{5E70EA64-E9F5-844F-AD07-6FC94B693277}" srcOrd="0" destOrd="0" presId="urn:microsoft.com/office/officeart/2005/8/layout/process1"/>
    <dgm:cxn modelId="{5081D654-EFCB-BF49-B864-88A728A57087}" type="presParOf" srcId="{2A7F2307-E742-3D41-AC0E-3A18678557A2}" destId="{AA4AFFBB-F30B-0340-B1E8-432C133CC119}" srcOrd="0" destOrd="0" presId="urn:microsoft.com/office/officeart/2005/8/layout/process1"/>
    <dgm:cxn modelId="{9FA8DA9A-61C3-6545-8682-A0FAB760EEDC}" type="presParOf" srcId="{2A7F2307-E742-3D41-AC0E-3A18678557A2}" destId="{5E70EA64-E9F5-844F-AD07-6FC94B693277}" srcOrd="1" destOrd="0" presId="urn:microsoft.com/office/officeart/2005/8/layout/process1"/>
    <dgm:cxn modelId="{44C81D9A-1DD3-DA41-98E6-31DAA0DEB0FA}" type="presParOf" srcId="{5E70EA64-E9F5-844F-AD07-6FC94B693277}" destId="{15896296-B03D-3344-A803-F4BF3CC2ACE9}" srcOrd="0" destOrd="0" presId="urn:microsoft.com/office/officeart/2005/8/layout/process1"/>
    <dgm:cxn modelId="{A5F38B48-CF07-AE4D-9113-D0E1368C5A20}" type="presParOf" srcId="{2A7F2307-E742-3D41-AC0E-3A18678557A2}" destId="{85E77EBF-6F80-E743-A9AD-3A904BE19710}" srcOrd="2" destOrd="0" presId="urn:microsoft.com/office/officeart/2005/8/layout/process1"/>
    <dgm:cxn modelId="{DCA25B93-72EF-634C-A09E-2823475A6F16}" type="presParOf" srcId="{2A7F2307-E742-3D41-AC0E-3A18678557A2}" destId="{B7C1FCBA-E525-F946-9577-5C664CA22E3C}" srcOrd="3" destOrd="0" presId="urn:microsoft.com/office/officeart/2005/8/layout/process1"/>
    <dgm:cxn modelId="{2738C989-F982-6245-A48D-C30051595745}" type="presParOf" srcId="{B7C1FCBA-E525-F946-9577-5C664CA22E3C}" destId="{73B44735-6BAD-064B-952A-C5B9C208D245}" srcOrd="0" destOrd="0" presId="urn:microsoft.com/office/officeart/2005/8/layout/process1"/>
    <dgm:cxn modelId="{B0D7EFD2-2814-B849-9CCD-2B6A2F150FD5}" type="presParOf" srcId="{2A7F2307-E742-3D41-AC0E-3A18678557A2}" destId="{D3E3168C-6B9C-BD48-8D70-9B315E501E6D}" srcOrd="4" destOrd="0" presId="urn:microsoft.com/office/officeart/2005/8/layout/process1"/>
    <dgm:cxn modelId="{FAC0798A-D721-8845-A3BB-54BA05A6FFE0}" type="presParOf" srcId="{2A7F2307-E742-3D41-AC0E-3A18678557A2}" destId="{13CD4D9B-6112-2146-B7BC-4E59F729F2BF}" srcOrd="5" destOrd="0" presId="urn:microsoft.com/office/officeart/2005/8/layout/process1"/>
    <dgm:cxn modelId="{CCFA4E4A-E4B2-A847-87B7-1624B8A675C9}" type="presParOf" srcId="{13CD4D9B-6112-2146-B7BC-4E59F729F2BF}" destId="{D39BBEF4-605B-0B49-B2D8-B375985D7434}" srcOrd="0" destOrd="0" presId="urn:microsoft.com/office/officeart/2005/8/layout/process1"/>
    <dgm:cxn modelId="{3183C061-A4DB-824B-AEC8-AD8142C41F26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454364-812E-A947-AC67-48F1B5839577}" type="presOf" srcId="{2D244849-2A92-5843-8028-CB4FAF3FEF93}" destId="{15896296-B03D-3344-A803-F4BF3CC2ACE9}" srcOrd="1" destOrd="0" presId="urn:microsoft.com/office/officeart/2005/8/layout/process1"/>
    <dgm:cxn modelId="{F72C27A3-F294-C84F-AC8E-C481563CBA3B}" type="presOf" srcId="{78D5EA4A-4551-C746-9BEC-18659EEDA76C}" destId="{AEBB1A15-6609-7346-9E29-450D58783C30}" srcOrd="0" destOrd="0" presId="urn:microsoft.com/office/officeart/2005/8/layout/process1"/>
    <dgm:cxn modelId="{8E4E6C0F-2D66-6A4D-9D32-1C4B9CAC0524}" type="presOf" srcId="{2D244849-2A92-5843-8028-CB4FAF3FEF93}" destId="{5E70EA64-E9F5-844F-AD07-6FC94B693277}" srcOrd="0" destOrd="0" presId="urn:microsoft.com/office/officeart/2005/8/layout/process1"/>
    <dgm:cxn modelId="{AD10249C-12F6-3A45-972E-9EB8635D8EDA}" type="presOf" srcId="{31A773B4-4556-9644-8E75-5E94B9416B2B}" destId="{B7C1FCBA-E525-F946-9577-5C664CA22E3C}" srcOrd="0" destOrd="0" presId="urn:microsoft.com/office/officeart/2005/8/layout/process1"/>
    <dgm:cxn modelId="{64B8A948-5E13-7E46-9AAC-D0FE95D4AE8E}" type="presOf" srcId="{31A773B4-4556-9644-8E75-5E94B9416B2B}" destId="{73B44735-6BAD-064B-952A-C5B9C208D245}" srcOrd="1" destOrd="0" presId="urn:microsoft.com/office/officeart/2005/8/layout/process1"/>
    <dgm:cxn modelId="{E9E821F3-BB1B-6E49-A535-FCCF64BC5C2E}" type="presOf" srcId="{92F95A04-8F52-8545-BE1F-14AC1257C560}" destId="{D39BBEF4-605B-0B49-B2D8-B375985D7434}" srcOrd="1" destOrd="0" presId="urn:microsoft.com/office/officeart/2005/8/layout/process1"/>
    <dgm:cxn modelId="{EA6D6770-245E-F343-BD59-781F895C2521}" type="presOf" srcId="{EF31EEF8-E6D6-E74B-8142-6E760980F01D}" destId="{85E77EBF-6F80-E743-A9AD-3A904BE19710}" srcOrd="0" destOrd="0" presId="urn:microsoft.com/office/officeart/2005/8/layout/process1"/>
    <dgm:cxn modelId="{7DC4A5B2-4D97-4A48-9B34-75606E77842E}" type="presOf" srcId="{92F95A04-8F52-8545-BE1F-14AC1257C560}" destId="{13CD4D9B-6112-2146-B7BC-4E59F729F2BF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0B58C852-3201-1242-9719-B77B3E6D7EC3}" type="presOf" srcId="{106D35A9-C577-4443-B822-514BB07C20D6}" destId="{2A7F2307-E742-3D41-AC0E-3A18678557A2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84699B7D-0614-6949-8EE3-DA3F62635B7C}" type="presOf" srcId="{652BA633-861E-6A4F-89D7-EB469A4B1116}" destId="{AA4AFFBB-F30B-0340-B1E8-432C133CC119}" srcOrd="0" destOrd="0" presId="urn:microsoft.com/office/officeart/2005/8/layout/process1"/>
    <dgm:cxn modelId="{294BF01F-2678-994C-AEE7-577B3E3A6A98}" type="presOf" srcId="{2A5B0D39-722B-794B-ADCF-C458DACEC9B3}" destId="{D3E3168C-6B9C-BD48-8D70-9B315E501E6D}" srcOrd="0" destOrd="0" presId="urn:microsoft.com/office/officeart/2005/8/layout/process1"/>
    <dgm:cxn modelId="{EC182733-0023-3A44-B81F-AB9892564E38}" type="presParOf" srcId="{2A7F2307-E742-3D41-AC0E-3A18678557A2}" destId="{AA4AFFBB-F30B-0340-B1E8-432C133CC119}" srcOrd="0" destOrd="0" presId="urn:microsoft.com/office/officeart/2005/8/layout/process1"/>
    <dgm:cxn modelId="{0E1C2622-D8E9-064F-A015-ED2F8D3EA589}" type="presParOf" srcId="{2A7F2307-E742-3D41-AC0E-3A18678557A2}" destId="{5E70EA64-E9F5-844F-AD07-6FC94B693277}" srcOrd="1" destOrd="0" presId="urn:microsoft.com/office/officeart/2005/8/layout/process1"/>
    <dgm:cxn modelId="{5C8BBE8F-09B6-D14C-BD90-1D6FFD15B475}" type="presParOf" srcId="{5E70EA64-E9F5-844F-AD07-6FC94B693277}" destId="{15896296-B03D-3344-A803-F4BF3CC2ACE9}" srcOrd="0" destOrd="0" presId="urn:microsoft.com/office/officeart/2005/8/layout/process1"/>
    <dgm:cxn modelId="{3D893561-B86E-6A4A-9020-A5D9C938026E}" type="presParOf" srcId="{2A7F2307-E742-3D41-AC0E-3A18678557A2}" destId="{85E77EBF-6F80-E743-A9AD-3A904BE19710}" srcOrd="2" destOrd="0" presId="urn:microsoft.com/office/officeart/2005/8/layout/process1"/>
    <dgm:cxn modelId="{41BDAF47-166C-B14A-A7FD-E98A1455D4E2}" type="presParOf" srcId="{2A7F2307-E742-3D41-AC0E-3A18678557A2}" destId="{B7C1FCBA-E525-F946-9577-5C664CA22E3C}" srcOrd="3" destOrd="0" presId="urn:microsoft.com/office/officeart/2005/8/layout/process1"/>
    <dgm:cxn modelId="{F9BBEF04-7FDB-B648-BC5C-905E671E7742}" type="presParOf" srcId="{B7C1FCBA-E525-F946-9577-5C664CA22E3C}" destId="{73B44735-6BAD-064B-952A-C5B9C208D245}" srcOrd="0" destOrd="0" presId="urn:microsoft.com/office/officeart/2005/8/layout/process1"/>
    <dgm:cxn modelId="{0BE4DBDD-5A37-1345-91C8-B6E6E6258F5E}" type="presParOf" srcId="{2A7F2307-E742-3D41-AC0E-3A18678557A2}" destId="{D3E3168C-6B9C-BD48-8D70-9B315E501E6D}" srcOrd="4" destOrd="0" presId="urn:microsoft.com/office/officeart/2005/8/layout/process1"/>
    <dgm:cxn modelId="{D4D75594-CFA3-C54D-834E-683632048B6C}" type="presParOf" srcId="{2A7F2307-E742-3D41-AC0E-3A18678557A2}" destId="{13CD4D9B-6112-2146-B7BC-4E59F729F2BF}" srcOrd="5" destOrd="0" presId="urn:microsoft.com/office/officeart/2005/8/layout/process1"/>
    <dgm:cxn modelId="{A61FD067-184E-5949-9FAE-46A15C5727AF}" type="presParOf" srcId="{13CD4D9B-6112-2146-B7BC-4E59F729F2BF}" destId="{D39BBEF4-605B-0B49-B2D8-B375985D7434}" srcOrd="0" destOrd="0" presId="urn:microsoft.com/office/officeart/2005/8/layout/process1"/>
    <dgm:cxn modelId="{D6162C64-6294-B542-841A-0D05E7BA6FD2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9D7702-57C4-CD43-B932-F0C1119C4431}" type="presOf" srcId="{31A773B4-4556-9644-8E75-5E94B9416B2B}" destId="{B7C1FCBA-E525-F946-9577-5C664CA22E3C}" srcOrd="0" destOrd="0" presId="urn:microsoft.com/office/officeart/2005/8/layout/process1"/>
    <dgm:cxn modelId="{44AA7FFE-7680-D64B-9D52-2578D10E2D64}" type="presOf" srcId="{78D5EA4A-4551-C746-9BEC-18659EEDA76C}" destId="{AEBB1A15-6609-7346-9E29-450D58783C30}" srcOrd="0" destOrd="0" presId="urn:microsoft.com/office/officeart/2005/8/layout/process1"/>
    <dgm:cxn modelId="{A5A8145E-142E-394B-8C5B-B30065BCA4B6}" type="presOf" srcId="{92F95A04-8F52-8545-BE1F-14AC1257C560}" destId="{13CD4D9B-6112-2146-B7BC-4E59F729F2BF}" srcOrd="0" destOrd="0" presId="urn:microsoft.com/office/officeart/2005/8/layout/process1"/>
    <dgm:cxn modelId="{25318449-BAAB-404F-91F6-5811B5FB51D6}" type="presOf" srcId="{92F95A04-8F52-8545-BE1F-14AC1257C560}" destId="{D39BBEF4-605B-0B49-B2D8-B375985D7434}" srcOrd="1" destOrd="0" presId="urn:microsoft.com/office/officeart/2005/8/layout/process1"/>
    <dgm:cxn modelId="{4B587FD3-0E55-A845-A214-E78931A391D7}" type="presOf" srcId="{652BA633-861E-6A4F-89D7-EB469A4B1116}" destId="{AA4AFFBB-F30B-0340-B1E8-432C133CC119}" srcOrd="0" destOrd="0" presId="urn:microsoft.com/office/officeart/2005/8/layout/process1"/>
    <dgm:cxn modelId="{1FC09E17-17F4-D74D-A7DC-39CE01CDD2A7}" type="presOf" srcId="{106D35A9-C577-4443-B822-514BB07C20D6}" destId="{2A7F2307-E742-3D41-AC0E-3A18678557A2}" srcOrd="0" destOrd="0" presId="urn:microsoft.com/office/officeart/2005/8/layout/process1"/>
    <dgm:cxn modelId="{AB108422-2AC8-B740-8FFF-71EA34977E69}" type="presOf" srcId="{EF31EEF8-E6D6-E74B-8142-6E760980F01D}" destId="{85E77EBF-6F80-E743-A9AD-3A904BE19710}" srcOrd="0" destOrd="0" presId="urn:microsoft.com/office/officeart/2005/8/layout/process1"/>
    <dgm:cxn modelId="{AEA80615-9315-2647-9528-52DB3A2DA5EF}" type="presOf" srcId="{2A5B0D39-722B-794B-ADCF-C458DACEC9B3}" destId="{D3E3168C-6B9C-BD48-8D70-9B315E501E6D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BB06F02C-FB78-0248-AC68-C460FD459D1C}" type="presOf" srcId="{2D244849-2A92-5843-8028-CB4FAF3FEF93}" destId="{15896296-B03D-3344-A803-F4BF3CC2ACE9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4D9F8E81-312D-5C45-B07F-9A036F3BBD9A}" type="presOf" srcId="{31A773B4-4556-9644-8E75-5E94B9416B2B}" destId="{73B44735-6BAD-064B-952A-C5B9C208D245}" srcOrd="1" destOrd="0" presId="urn:microsoft.com/office/officeart/2005/8/layout/process1"/>
    <dgm:cxn modelId="{99812706-8722-3440-B95D-3B4D7E3ED7DF}" type="presOf" srcId="{2D244849-2A92-5843-8028-CB4FAF3FEF93}" destId="{5E70EA64-E9F5-844F-AD07-6FC94B693277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319CBB51-8E10-9B49-B78E-5158341AC383}" type="presParOf" srcId="{2A7F2307-E742-3D41-AC0E-3A18678557A2}" destId="{AA4AFFBB-F30B-0340-B1E8-432C133CC119}" srcOrd="0" destOrd="0" presId="urn:microsoft.com/office/officeart/2005/8/layout/process1"/>
    <dgm:cxn modelId="{86DB0919-6C84-0E48-B311-960BC07FB8E7}" type="presParOf" srcId="{2A7F2307-E742-3D41-AC0E-3A18678557A2}" destId="{5E70EA64-E9F5-844F-AD07-6FC94B693277}" srcOrd="1" destOrd="0" presId="urn:microsoft.com/office/officeart/2005/8/layout/process1"/>
    <dgm:cxn modelId="{CC56CD53-C6E1-7146-BA6C-572C9AD3E345}" type="presParOf" srcId="{5E70EA64-E9F5-844F-AD07-6FC94B693277}" destId="{15896296-B03D-3344-A803-F4BF3CC2ACE9}" srcOrd="0" destOrd="0" presId="urn:microsoft.com/office/officeart/2005/8/layout/process1"/>
    <dgm:cxn modelId="{74CB96E8-F460-C742-8600-EDEDA3178A06}" type="presParOf" srcId="{2A7F2307-E742-3D41-AC0E-3A18678557A2}" destId="{85E77EBF-6F80-E743-A9AD-3A904BE19710}" srcOrd="2" destOrd="0" presId="urn:microsoft.com/office/officeart/2005/8/layout/process1"/>
    <dgm:cxn modelId="{E269FB19-76AD-A444-8641-8851D59E8547}" type="presParOf" srcId="{2A7F2307-E742-3D41-AC0E-3A18678557A2}" destId="{B7C1FCBA-E525-F946-9577-5C664CA22E3C}" srcOrd="3" destOrd="0" presId="urn:microsoft.com/office/officeart/2005/8/layout/process1"/>
    <dgm:cxn modelId="{BBFE35BA-CF72-634E-9FB5-FB0EB7BECCF7}" type="presParOf" srcId="{B7C1FCBA-E525-F946-9577-5C664CA22E3C}" destId="{73B44735-6BAD-064B-952A-C5B9C208D245}" srcOrd="0" destOrd="0" presId="urn:microsoft.com/office/officeart/2005/8/layout/process1"/>
    <dgm:cxn modelId="{4854A63D-7FD3-B94D-9E65-699D4F243E22}" type="presParOf" srcId="{2A7F2307-E742-3D41-AC0E-3A18678557A2}" destId="{D3E3168C-6B9C-BD48-8D70-9B315E501E6D}" srcOrd="4" destOrd="0" presId="urn:microsoft.com/office/officeart/2005/8/layout/process1"/>
    <dgm:cxn modelId="{48120655-C3B0-9C41-B755-65F4EC61A094}" type="presParOf" srcId="{2A7F2307-E742-3D41-AC0E-3A18678557A2}" destId="{13CD4D9B-6112-2146-B7BC-4E59F729F2BF}" srcOrd="5" destOrd="0" presId="urn:microsoft.com/office/officeart/2005/8/layout/process1"/>
    <dgm:cxn modelId="{8432A589-6D35-4E47-B5EF-863776D0C042}" type="presParOf" srcId="{13CD4D9B-6112-2146-B7BC-4E59F729F2BF}" destId="{D39BBEF4-605B-0B49-B2D8-B375985D7434}" srcOrd="0" destOrd="0" presId="urn:microsoft.com/office/officeart/2005/8/layout/process1"/>
    <dgm:cxn modelId="{ACE9D7AB-BA5D-CA40-9019-480C8AC04C6C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147585-9CA9-E54A-9AB3-B0263853FFAF}" type="presOf" srcId="{2D244849-2A92-5843-8028-CB4FAF3FEF93}" destId="{5E70EA64-E9F5-844F-AD07-6FC94B693277}" srcOrd="0" destOrd="0" presId="urn:microsoft.com/office/officeart/2005/8/layout/process1"/>
    <dgm:cxn modelId="{11445B7D-9328-E44E-B19B-88308BBA3F82}" type="presOf" srcId="{2D244849-2A92-5843-8028-CB4FAF3FEF93}" destId="{15896296-B03D-3344-A803-F4BF3CC2ACE9}" srcOrd="1" destOrd="0" presId="urn:microsoft.com/office/officeart/2005/8/layout/process1"/>
    <dgm:cxn modelId="{DCE22327-6AE1-7340-97B4-C1D672FF734B}" type="presOf" srcId="{92F95A04-8F52-8545-BE1F-14AC1257C560}" destId="{D39BBEF4-605B-0B49-B2D8-B375985D7434}" srcOrd="1" destOrd="0" presId="urn:microsoft.com/office/officeart/2005/8/layout/process1"/>
    <dgm:cxn modelId="{221F9844-3B30-D149-A99F-D132276B5A4E}" type="presOf" srcId="{652BA633-861E-6A4F-89D7-EB469A4B1116}" destId="{AA4AFFBB-F30B-0340-B1E8-432C133CC119}" srcOrd="0" destOrd="0" presId="urn:microsoft.com/office/officeart/2005/8/layout/process1"/>
    <dgm:cxn modelId="{BDF6B97A-FA78-594A-A246-55CF36BD3AAB}" type="presOf" srcId="{31A773B4-4556-9644-8E75-5E94B9416B2B}" destId="{B7C1FCBA-E525-F946-9577-5C664CA22E3C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4F50D954-5D5B-E343-805F-AC9CF192C3B2}" type="presOf" srcId="{EF31EEF8-E6D6-E74B-8142-6E760980F01D}" destId="{85E77EBF-6F80-E743-A9AD-3A904BE19710}" srcOrd="0" destOrd="0" presId="urn:microsoft.com/office/officeart/2005/8/layout/process1"/>
    <dgm:cxn modelId="{390634A4-251F-7440-893F-7445FA2AAC58}" type="presOf" srcId="{78D5EA4A-4551-C746-9BEC-18659EEDA76C}" destId="{AEBB1A15-6609-7346-9E29-450D58783C30}" srcOrd="0" destOrd="0" presId="urn:microsoft.com/office/officeart/2005/8/layout/process1"/>
    <dgm:cxn modelId="{B4B216DA-2A40-7B44-97D6-B8A320018311}" type="presOf" srcId="{92F95A04-8F52-8545-BE1F-14AC1257C560}" destId="{13CD4D9B-6112-2146-B7BC-4E59F729F2BF}" srcOrd="0" destOrd="0" presId="urn:microsoft.com/office/officeart/2005/8/layout/process1"/>
    <dgm:cxn modelId="{76E71575-D1E7-2E42-A30E-317E2AB88F1F}" type="presOf" srcId="{2A5B0D39-722B-794B-ADCF-C458DACEC9B3}" destId="{D3E3168C-6B9C-BD48-8D70-9B315E501E6D}" srcOrd="0" destOrd="0" presId="urn:microsoft.com/office/officeart/2005/8/layout/process1"/>
    <dgm:cxn modelId="{5F20C005-1885-CA45-9924-FE6C408FD546}" type="presOf" srcId="{106D35A9-C577-4443-B822-514BB07C20D6}" destId="{2A7F2307-E742-3D41-AC0E-3A18678557A2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0015EDCF-0288-404A-99BF-5D633A37FB5B}" type="presOf" srcId="{31A773B4-4556-9644-8E75-5E94B9416B2B}" destId="{73B44735-6BAD-064B-952A-C5B9C208D245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BFE6B794-FC68-274E-AFD3-36FBC21A4421}" type="presParOf" srcId="{2A7F2307-E742-3D41-AC0E-3A18678557A2}" destId="{AA4AFFBB-F30B-0340-B1E8-432C133CC119}" srcOrd="0" destOrd="0" presId="urn:microsoft.com/office/officeart/2005/8/layout/process1"/>
    <dgm:cxn modelId="{38635EC5-F6E8-B944-994E-35175C321E8E}" type="presParOf" srcId="{2A7F2307-E742-3D41-AC0E-3A18678557A2}" destId="{5E70EA64-E9F5-844F-AD07-6FC94B693277}" srcOrd="1" destOrd="0" presId="urn:microsoft.com/office/officeart/2005/8/layout/process1"/>
    <dgm:cxn modelId="{2EB80C18-3A2D-AE4D-8766-D711F67A0CFC}" type="presParOf" srcId="{5E70EA64-E9F5-844F-AD07-6FC94B693277}" destId="{15896296-B03D-3344-A803-F4BF3CC2ACE9}" srcOrd="0" destOrd="0" presId="urn:microsoft.com/office/officeart/2005/8/layout/process1"/>
    <dgm:cxn modelId="{BF9F91AF-C814-214E-BE3C-0975AF91787C}" type="presParOf" srcId="{2A7F2307-E742-3D41-AC0E-3A18678557A2}" destId="{85E77EBF-6F80-E743-A9AD-3A904BE19710}" srcOrd="2" destOrd="0" presId="urn:microsoft.com/office/officeart/2005/8/layout/process1"/>
    <dgm:cxn modelId="{5B2AACC2-C353-7A42-B4A6-FA4A87AEE45A}" type="presParOf" srcId="{2A7F2307-E742-3D41-AC0E-3A18678557A2}" destId="{B7C1FCBA-E525-F946-9577-5C664CA22E3C}" srcOrd="3" destOrd="0" presId="urn:microsoft.com/office/officeart/2005/8/layout/process1"/>
    <dgm:cxn modelId="{6DE18052-066E-5B43-8636-C21B2A9A880E}" type="presParOf" srcId="{B7C1FCBA-E525-F946-9577-5C664CA22E3C}" destId="{73B44735-6BAD-064B-952A-C5B9C208D245}" srcOrd="0" destOrd="0" presId="urn:microsoft.com/office/officeart/2005/8/layout/process1"/>
    <dgm:cxn modelId="{19CC7F1C-E60D-7C44-A335-5F15B5408513}" type="presParOf" srcId="{2A7F2307-E742-3D41-AC0E-3A18678557A2}" destId="{D3E3168C-6B9C-BD48-8D70-9B315E501E6D}" srcOrd="4" destOrd="0" presId="urn:microsoft.com/office/officeart/2005/8/layout/process1"/>
    <dgm:cxn modelId="{B575A076-3AC4-454A-AB04-83662C9C7A59}" type="presParOf" srcId="{2A7F2307-E742-3D41-AC0E-3A18678557A2}" destId="{13CD4D9B-6112-2146-B7BC-4E59F729F2BF}" srcOrd="5" destOrd="0" presId="urn:microsoft.com/office/officeart/2005/8/layout/process1"/>
    <dgm:cxn modelId="{ABA037EC-43A2-BA4B-A78B-26DE2AC4D0FA}" type="presParOf" srcId="{13CD4D9B-6112-2146-B7BC-4E59F729F2BF}" destId="{D39BBEF4-605B-0B49-B2D8-B375985D7434}" srcOrd="0" destOrd="0" presId="urn:microsoft.com/office/officeart/2005/8/layout/process1"/>
    <dgm:cxn modelId="{57BAD725-AA65-BA45-948B-152119C1FB09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8E5D7B6D-77FF-144B-9450-335816C00154}" type="presOf" srcId="{2BE0D1B1-0A08-FB43-9590-4269C2872FF1}" destId="{F764D4C7-2F04-1645-9908-39A7F8D946E9}" srcOrd="0" destOrd="0" presId="urn:microsoft.com/office/officeart/2005/8/layout/cycle1"/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0AD49305-A749-1344-8636-132DCA048746}" type="presOf" srcId="{9C4223FA-1161-6A4F-88DE-90521E04A4E5}" destId="{4E289FA6-A73E-D743-8DBE-50881349C5C3}" srcOrd="0" destOrd="0" presId="urn:microsoft.com/office/officeart/2005/8/layout/cycle1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74F79C07-BCEF-6C49-8D40-E4BC88F035E2}" type="presOf" srcId="{1E692FCD-3604-9C4D-A5C0-8691731FE30A}" destId="{E374D2A1-2272-1047-8BBB-92E3A595EE9E}" srcOrd="0" destOrd="0" presId="urn:microsoft.com/office/officeart/2005/8/layout/cycle1"/>
    <dgm:cxn modelId="{CB98C050-CECA-A445-A435-B97DC654789C}" type="presOf" srcId="{0DD2B2CE-7E26-BF41-B0F6-D0732F1D0ACC}" destId="{F2BA120F-ED3B-314A-B415-7ACD2FC2B305}" srcOrd="0" destOrd="0" presId="urn:microsoft.com/office/officeart/2005/8/layout/cycle1"/>
    <dgm:cxn modelId="{2B03F00B-C39B-774B-A5C3-2E422EC53D59}" type="presOf" srcId="{ECF33D07-8532-C24D-8136-6A2C336AA17F}" destId="{455F7D6F-684D-EF48-ADD0-417CC84377F5}" srcOrd="0" destOrd="0" presId="urn:microsoft.com/office/officeart/2005/8/layout/cycle1"/>
    <dgm:cxn modelId="{32A07A98-963E-B14F-9D1F-F7F11B5C780B}" type="presOf" srcId="{9C44A3A2-E641-8940-B174-966DAB9FA612}" destId="{8FC48CDC-E87C-E64F-8C51-9BDB4B595DAB}" srcOrd="0" destOrd="0" presId="urn:microsoft.com/office/officeart/2005/8/layout/cycle1"/>
    <dgm:cxn modelId="{C0A93DE5-EB47-CD4C-87B5-4836381F6D6D}" type="presOf" srcId="{B1663827-42EF-7F47-93C6-1D294925DAEB}" destId="{C09D5EB2-B995-1345-9967-1BDDC2DADD08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813197B5-3B49-A24A-8311-5ED4B68F2378}" type="presParOf" srcId="{C09D5EB2-B995-1345-9967-1BDDC2DADD08}" destId="{908642DB-DDA9-864E-9F04-AAD2659D225C}" srcOrd="0" destOrd="0" presId="urn:microsoft.com/office/officeart/2005/8/layout/cycle1"/>
    <dgm:cxn modelId="{DC1918E7-040A-CF41-983F-60988AA85F34}" type="presParOf" srcId="{C09D5EB2-B995-1345-9967-1BDDC2DADD08}" destId="{455F7D6F-684D-EF48-ADD0-417CC84377F5}" srcOrd="1" destOrd="0" presId="urn:microsoft.com/office/officeart/2005/8/layout/cycle1"/>
    <dgm:cxn modelId="{00688E7F-3763-344A-A6A3-5701335E5C24}" type="presParOf" srcId="{C09D5EB2-B995-1345-9967-1BDDC2DADD08}" destId="{E374D2A1-2272-1047-8BBB-92E3A595EE9E}" srcOrd="2" destOrd="0" presId="urn:microsoft.com/office/officeart/2005/8/layout/cycle1"/>
    <dgm:cxn modelId="{3E9744D5-7ACE-EB46-BA90-B1F067CD4985}" type="presParOf" srcId="{C09D5EB2-B995-1345-9967-1BDDC2DADD08}" destId="{321C2D88-DAAA-4A42-B3DD-0CACB2B1E5C8}" srcOrd="3" destOrd="0" presId="urn:microsoft.com/office/officeart/2005/8/layout/cycle1"/>
    <dgm:cxn modelId="{76B7BA0F-2B73-7D4E-8CDC-D46E83524285}" type="presParOf" srcId="{C09D5EB2-B995-1345-9967-1BDDC2DADD08}" destId="{F2BA120F-ED3B-314A-B415-7ACD2FC2B305}" srcOrd="4" destOrd="0" presId="urn:microsoft.com/office/officeart/2005/8/layout/cycle1"/>
    <dgm:cxn modelId="{B2F4CFCA-7506-E840-A263-107E823FFFD3}" type="presParOf" srcId="{C09D5EB2-B995-1345-9967-1BDDC2DADD08}" destId="{F764D4C7-2F04-1645-9908-39A7F8D946E9}" srcOrd="5" destOrd="0" presId="urn:microsoft.com/office/officeart/2005/8/layout/cycle1"/>
    <dgm:cxn modelId="{504784CC-2A93-2A4E-AB1E-358D783FD2FC}" type="presParOf" srcId="{C09D5EB2-B995-1345-9967-1BDDC2DADD08}" destId="{69E79644-F2AF-AE4D-88DF-0B515D42C603}" srcOrd="6" destOrd="0" presId="urn:microsoft.com/office/officeart/2005/8/layout/cycle1"/>
    <dgm:cxn modelId="{50715686-9829-B64F-AA31-929D1082C1BD}" type="presParOf" srcId="{C09D5EB2-B995-1345-9967-1BDDC2DADD08}" destId="{8FC48CDC-E87C-E64F-8C51-9BDB4B595DAB}" srcOrd="7" destOrd="0" presId="urn:microsoft.com/office/officeart/2005/8/layout/cycle1"/>
    <dgm:cxn modelId="{02A7B299-8AC6-734D-996C-4BD3B8E6EB64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444A6829-7BED-D94A-BDAE-57167186A73D}" type="presOf" srcId="{ECF33D07-8532-C24D-8136-6A2C336AA17F}" destId="{455F7D6F-684D-EF48-ADD0-417CC84377F5}" srcOrd="0" destOrd="0" presId="urn:microsoft.com/office/officeart/2005/8/layout/cycle1"/>
    <dgm:cxn modelId="{03E06427-7AE9-5746-A557-6E856D5571EB}" type="presOf" srcId="{1E692FCD-3604-9C4D-A5C0-8691731FE30A}" destId="{E374D2A1-2272-1047-8BBB-92E3A595EE9E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61689FEC-E730-5649-A07F-AD3559EF596A}" type="presOf" srcId="{0DD2B2CE-7E26-BF41-B0F6-D0732F1D0ACC}" destId="{F2BA120F-ED3B-314A-B415-7ACD2FC2B305}" srcOrd="0" destOrd="0" presId="urn:microsoft.com/office/officeart/2005/8/layout/cycle1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18CA904B-50BA-6640-A73A-2EED9BA5C59C}" type="presOf" srcId="{9C44A3A2-E641-8940-B174-966DAB9FA612}" destId="{8FC48CDC-E87C-E64F-8C51-9BDB4B595DAB}" srcOrd="0" destOrd="0" presId="urn:microsoft.com/office/officeart/2005/8/layout/cycle1"/>
    <dgm:cxn modelId="{B44DC078-E27B-FB45-BE42-885FBC832640}" type="presOf" srcId="{B1663827-42EF-7F47-93C6-1D294925DAEB}" destId="{C09D5EB2-B995-1345-9967-1BDDC2DADD08}" srcOrd="0" destOrd="0" presId="urn:microsoft.com/office/officeart/2005/8/layout/cycle1"/>
    <dgm:cxn modelId="{A0364792-CD44-4B42-B488-4506F880DBF1}" type="presOf" srcId="{9C4223FA-1161-6A4F-88DE-90521E04A4E5}" destId="{4E289FA6-A73E-D743-8DBE-50881349C5C3}" srcOrd="0" destOrd="0" presId="urn:microsoft.com/office/officeart/2005/8/layout/cycle1"/>
    <dgm:cxn modelId="{1206FB84-0E87-C649-AC3D-3420D9570CB6}" type="presOf" srcId="{2BE0D1B1-0A08-FB43-9590-4269C2872FF1}" destId="{F764D4C7-2F04-1645-9908-39A7F8D946E9}" srcOrd="0" destOrd="0" presId="urn:microsoft.com/office/officeart/2005/8/layout/cycle1"/>
    <dgm:cxn modelId="{34F49D7E-55C3-7F43-BD93-F3B4BD50BD81}" type="presParOf" srcId="{C09D5EB2-B995-1345-9967-1BDDC2DADD08}" destId="{908642DB-DDA9-864E-9F04-AAD2659D225C}" srcOrd="0" destOrd="0" presId="urn:microsoft.com/office/officeart/2005/8/layout/cycle1"/>
    <dgm:cxn modelId="{01523C62-E281-0941-9215-880A0D2DFB16}" type="presParOf" srcId="{C09D5EB2-B995-1345-9967-1BDDC2DADD08}" destId="{455F7D6F-684D-EF48-ADD0-417CC84377F5}" srcOrd="1" destOrd="0" presId="urn:microsoft.com/office/officeart/2005/8/layout/cycle1"/>
    <dgm:cxn modelId="{DFAE8337-CFA0-EC41-9009-D117F85B4638}" type="presParOf" srcId="{C09D5EB2-B995-1345-9967-1BDDC2DADD08}" destId="{E374D2A1-2272-1047-8BBB-92E3A595EE9E}" srcOrd="2" destOrd="0" presId="urn:microsoft.com/office/officeart/2005/8/layout/cycle1"/>
    <dgm:cxn modelId="{60A38214-A3E6-4A45-B27F-2EDA13F078DC}" type="presParOf" srcId="{C09D5EB2-B995-1345-9967-1BDDC2DADD08}" destId="{321C2D88-DAAA-4A42-B3DD-0CACB2B1E5C8}" srcOrd="3" destOrd="0" presId="urn:microsoft.com/office/officeart/2005/8/layout/cycle1"/>
    <dgm:cxn modelId="{7BDF3F38-42E1-FC4C-94C4-CD3142355D4C}" type="presParOf" srcId="{C09D5EB2-B995-1345-9967-1BDDC2DADD08}" destId="{F2BA120F-ED3B-314A-B415-7ACD2FC2B305}" srcOrd="4" destOrd="0" presId="urn:microsoft.com/office/officeart/2005/8/layout/cycle1"/>
    <dgm:cxn modelId="{A30ACCA0-E562-2C48-8892-33EF4436F572}" type="presParOf" srcId="{C09D5EB2-B995-1345-9967-1BDDC2DADD08}" destId="{F764D4C7-2F04-1645-9908-39A7F8D946E9}" srcOrd="5" destOrd="0" presId="urn:microsoft.com/office/officeart/2005/8/layout/cycle1"/>
    <dgm:cxn modelId="{2ACC99CD-F55C-1749-BF53-7CFEB4741463}" type="presParOf" srcId="{C09D5EB2-B995-1345-9967-1BDDC2DADD08}" destId="{69E79644-F2AF-AE4D-88DF-0B515D42C603}" srcOrd="6" destOrd="0" presId="urn:microsoft.com/office/officeart/2005/8/layout/cycle1"/>
    <dgm:cxn modelId="{A4140CDB-8E3D-3443-AA1F-8030CC73C95B}" type="presParOf" srcId="{C09D5EB2-B995-1345-9967-1BDDC2DADD08}" destId="{8FC48CDC-E87C-E64F-8C51-9BDB4B595DAB}" srcOrd="7" destOrd="0" presId="urn:microsoft.com/office/officeart/2005/8/layout/cycle1"/>
    <dgm:cxn modelId="{694ED848-99A5-464E-B65A-BF312249A9B9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4D1672-A00D-9143-AB00-0BCAF8005681}" type="presOf" srcId="{31A773B4-4556-9644-8E75-5E94B9416B2B}" destId="{B7C1FCBA-E525-F946-9577-5C664CA22E3C}" srcOrd="0" destOrd="0" presId="urn:microsoft.com/office/officeart/2005/8/layout/process1"/>
    <dgm:cxn modelId="{9F08E1D3-CC35-9245-A71C-91CA8453373F}" type="presOf" srcId="{92F95A04-8F52-8545-BE1F-14AC1257C560}" destId="{D39BBEF4-605B-0B49-B2D8-B375985D7434}" srcOrd="1" destOrd="0" presId="urn:microsoft.com/office/officeart/2005/8/layout/process1"/>
    <dgm:cxn modelId="{58FC496D-41E4-8A46-88CE-DE4E3DCE3043}" type="presOf" srcId="{92F95A04-8F52-8545-BE1F-14AC1257C560}" destId="{13CD4D9B-6112-2146-B7BC-4E59F729F2BF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53EF4F84-C4C1-E04F-AD15-7456A2E16FF5}" type="presOf" srcId="{2D244849-2A92-5843-8028-CB4FAF3FEF93}" destId="{15896296-B03D-3344-A803-F4BF3CC2ACE9}" srcOrd="1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21B213A1-BA8F-934E-A088-D5573857CACD}" type="presOf" srcId="{31A773B4-4556-9644-8E75-5E94B9416B2B}" destId="{73B44735-6BAD-064B-952A-C5B9C208D245}" srcOrd="1" destOrd="0" presId="urn:microsoft.com/office/officeart/2005/8/layout/process1"/>
    <dgm:cxn modelId="{FEF6230A-11B1-3640-928E-6B2CAB68FA59}" type="presOf" srcId="{EF31EEF8-E6D6-E74B-8142-6E760980F01D}" destId="{85E77EBF-6F80-E743-A9AD-3A904BE19710}" srcOrd="0" destOrd="0" presId="urn:microsoft.com/office/officeart/2005/8/layout/process1"/>
    <dgm:cxn modelId="{1920D0F9-14E2-2C47-B694-1103563949C4}" type="presOf" srcId="{106D35A9-C577-4443-B822-514BB07C20D6}" destId="{2A7F2307-E742-3D41-AC0E-3A18678557A2}" srcOrd="0" destOrd="0" presId="urn:microsoft.com/office/officeart/2005/8/layout/process1"/>
    <dgm:cxn modelId="{55503FA9-017C-9D4A-BF6A-938EE6E33194}" type="presOf" srcId="{78D5EA4A-4551-C746-9BEC-18659EEDA76C}" destId="{AEBB1A15-6609-7346-9E29-450D58783C30}" srcOrd="0" destOrd="0" presId="urn:microsoft.com/office/officeart/2005/8/layout/process1"/>
    <dgm:cxn modelId="{3BA77EDF-DA7E-AA48-8EDC-167516347281}" type="presOf" srcId="{2D244849-2A92-5843-8028-CB4FAF3FEF93}" destId="{5E70EA64-E9F5-844F-AD07-6FC94B693277}" srcOrd="0" destOrd="0" presId="urn:microsoft.com/office/officeart/2005/8/layout/process1"/>
    <dgm:cxn modelId="{3D84BE10-EB95-E143-9E75-57BE5C75572C}" type="presOf" srcId="{652BA633-861E-6A4F-89D7-EB469A4B1116}" destId="{AA4AFFBB-F30B-0340-B1E8-432C133CC119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8E76E8EF-C142-F349-A97E-AA1DC1041DE0}" type="presOf" srcId="{2A5B0D39-722B-794B-ADCF-C458DACEC9B3}" destId="{D3E3168C-6B9C-BD48-8D70-9B315E501E6D}" srcOrd="0" destOrd="0" presId="urn:microsoft.com/office/officeart/2005/8/layout/process1"/>
    <dgm:cxn modelId="{B0579AA2-801F-C048-9A46-A596C99EB5D7}" type="presParOf" srcId="{2A7F2307-E742-3D41-AC0E-3A18678557A2}" destId="{AA4AFFBB-F30B-0340-B1E8-432C133CC119}" srcOrd="0" destOrd="0" presId="urn:microsoft.com/office/officeart/2005/8/layout/process1"/>
    <dgm:cxn modelId="{E6B8B513-CF54-A942-B207-8B60334BA1C2}" type="presParOf" srcId="{2A7F2307-E742-3D41-AC0E-3A18678557A2}" destId="{5E70EA64-E9F5-844F-AD07-6FC94B693277}" srcOrd="1" destOrd="0" presId="urn:microsoft.com/office/officeart/2005/8/layout/process1"/>
    <dgm:cxn modelId="{6DE0663D-B19C-674B-BD25-2F4403D01432}" type="presParOf" srcId="{5E70EA64-E9F5-844F-AD07-6FC94B693277}" destId="{15896296-B03D-3344-A803-F4BF3CC2ACE9}" srcOrd="0" destOrd="0" presId="urn:microsoft.com/office/officeart/2005/8/layout/process1"/>
    <dgm:cxn modelId="{3DC4D9A3-A53F-B643-9A6C-A322DE10CAEB}" type="presParOf" srcId="{2A7F2307-E742-3D41-AC0E-3A18678557A2}" destId="{85E77EBF-6F80-E743-A9AD-3A904BE19710}" srcOrd="2" destOrd="0" presId="urn:microsoft.com/office/officeart/2005/8/layout/process1"/>
    <dgm:cxn modelId="{F8C69B0E-F33F-FB4F-8AC1-7F585CE02196}" type="presParOf" srcId="{2A7F2307-E742-3D41-AC0E-3A18678557A2}" destId="{B7C1FCBA-E525-F946-9577-5C664CA22E3C}" srcOrd="3" destOrd="0" presId="urn:microsoft.com/office/officeart/2005/8/layout/process1"/>
    <dgm:cxn modelId="{D933C623-EE40-234F-B77B-B2905A5F396D}" type="presParOf" srcId="{B7C1FCBA-E525-F946-9577-5C664CA22E3C}" destId="{73B44735-6BAD-064B-952A-C5B9C208D245}" srcOrd="0" destOrd="0" presId="urn:microsoft.com/office/officeart/2005/8/layout/process1"/>
    <dgm:cxn modelId="{47E3012C-4263-5A40-84B3-E8948E60E9B3}" type="presParOf" srcId="{2A7F2307-E742-3D41-AC0E-3A18678557A2}" destId="{D3E3168C-6B9C-BD48-8D70-9B315E501E6D}" srcOrd="4" destOrd="0" presId="urn:microsoft.com/office/officeart/2005/8/layout/process1"/>
    <dgm:cxn modelId="{A7F7CD39-D464-9244-B1FD-BFEB8BC06349}" type="presParOf" srcId="{2A7F2307-E742-3D41-AC0E-3A18678557A2}" destId="{13CD4D9B-6112-2146-B7BC-4E59F729F2BF}" srcOrd="5" destOrd="0" presId="urn:microsoft.com/office/officeart/2005/8/layout/process1"/>
    <dgm:cxn modelId="{ECE4448D-EE19-154B-B1BF-0A1C6DF2CF17}" type="presParOf" srcId="{13CD4D9B-6112-2146-B7BC-4E59F729F2BF}" destId="{D39BBEF4-605B-0B49-B2D8-B375985D7434}" srcOrd="0" destOrd="0" presId="urn:microsoft.com/office/officeart/2005/8/layout/process1"/>
    <dgm:cxn modelId="{FBDF3869-166E-6148-BE8D-1A72B506E6F7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B24AD5-99AC-C847-9B45-BC7C3CB4A349}" type="presOf" srcId="{78D5EA4A-4551-C746-9BEC-18659EEDA76C}" destId="{AEBB1A15-6609-7346-9E29-450D58783C30}" srcOrd="0" destOrd="0" presId="urn:microsoft.com/office/officeart/2005/8/layout/process1"/>
    <dgm:cxn modelId="{A14E7FA3-61E4-2F48-9664-ADE0D01523EA}" type="presOf" srcId="{2A5B0D39-722B-794B-ADCF-C458DACEC9B3}" destId="{D3E3168C-6B9C-BD48-8D70-9B315E501E6D}" srcOrd="0" destOrd="0" presId="urn:microsoft.com/office/officeart/2005/8/layout/process1"/>
    <dgm:cxn modelId="{E5812F55-B91D-4144-9C83-8C00CF1AFE5C}" type="presOf" srcId="{92F95A04-8F52-8545-BE1F-14AC1257C560}" destId="{D39BBEF4-605B-0B49-B2D8-B375985D7434}" srcOrd="1" destOrd="0" presId="urn:microsoft.com/office/officeart/2005/8/layout/process1"/>
    <dgm:cxn modelId="{16BF8D06-C949-CC45-A212-3CB0090EDB54}" type="presOf" srcId="{2D244849-2A92-5843-8028-CB4FAF3FEF93}" destId="{5E70EA64-E9F5-844F-AD07-6FC94B693277}" srcOrd="0" destOrd="0" presId="urn:microsoft.com/office/officeart/2005/8/layout/process1"/>
    <dgm:cxn modelId="{DE3BDFEB-5626-D849-BEF2-0E2D54318FE5}" type="presOf" srcId="{106D35A9-C577-4443-B822-514BB07C20D6}" destId="{2A7F2307-E742-3D41-AC0E-3A18678557A2}" srcOrd="0" destOrd="0" presId="urn:microsoft.com/office/officeart/2005/8/layout/process1"/>
    <dgm:cxn modelId="{0C37FF63-675E-2249-8B5F-4FEB4153AEE9}" type="presOf" srcId="{31A773B4-4556-9644-8E75-5E94B9416B2B}" destId="{73B44735-6BAD-064B-952A-C5B9C208D245}" srcOrd="1" destOrd="0" presId="urn:microsoft.com/office/officeart/2005/8/layout/process1"/>
    <dgm:cxn modelId="{6A4C7466-8570-0546-9C19-9BAC58FE6032}" type="presOf" srcId="{652BA633-861E-6A4F-89D7-EB469A4B1116}" destId="{AA4AFFBB-F30B-0340-B1E8-432C133CC119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65A09845-F5CE-D147-9709-7EF31C5675F9}" type="presOf" srcId="{EF31EEF8-E6D6-E74B-8142-6E760980F01D}" destId="{85E77EBF-6F80-E743-A9AD-3A904BE19710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E0CE430D-8874-C54A-A5BB-282FD715305F}" type="presOf" srcId="{92F95A04-8F52-8545-BE1F-14AC1257C560}" destId="{13CD4D9B-6112-2146-B7BC-4E59F729F2BF}" srcOrd="0" destOrd="0" presId="urn:microsoft.com/office/officeart/2005/8/layout/process1"/>
    <dgm:cxn modelId="{BB73C14E-2933-1444-8402-9025FEFD0303}" type="presOf" srcId="{2D244849-2A92-5843-8028-CB4FAF3FEF93}" destId="{15896296-B03D-3344-A803-F4BF3CC2ACE9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1DD2FA94-2CBC-3D48-AD71-F3CA83144C0B}" type="presOf" srcId="{31A773B4-4556-9644-8E75-5E94B9416B2B}" destId="{B7C1FCBA-E525-F946-9577-5C664CA22E3C}" srcOrd="0" destOrd="0" presId="urn:microsoft.com/office/officeart/2005/8/layout/process1"/>
    <dgm:cxn modelId="{AB3F8575-99EC-3B47-9E01-2434E1986D23}" type="presParOf" srcId="{2A7F2307-E742-3D41-AC0E-3A18678557A2}" destId="{AA4AFFBB-F30B-0340-B1E8-432C133CC119}" srcOrd="0" destOrd="0" presId="urn:microsoft.com/office/officeart/2005/8/layout/process1"/>
    <dgm:cxn modelId="{A2990275-23DF-9541-BD77-1B40C29AF777}" type="presParOf" srcId="{2A7F2307-E742-3D41-AC0E-3A18678557A2}" destId="{5E70EA64-E9F5-844F-AD07-6FC94B693277}" srcOrd="1" destOrd="0" presId="urn:microsoft.com/office/officeart/2005/8/layout/process1"/>
    <dgm:cxn modelId="{5EA232DF-4F9B-E442-9A6A-52E4A4906922}" type="presParOf" srcId="{5E70EA64-E9F5-844F-AD07-6FC94B693277}" destId="{15896296-B03D-3344-A803-F4BF3CC2ACE9}" srcOrd="0" destOrd="0" presId="urn:microsoft.com/office/officeart/2005/8/layout/process1"/>
    <dgm:cxn modelId="{6018A3A4-8105-4D49-86E7-921799EF1BFC}" type="presParOf" srcId="{2A7F2307-E742-3D41-AC0E-3A18678557A2}" destId="{85E77EBF-6F80-E743-A9AD-3A904BE19710}" srcOrd="2" destOrd="0" presId="urn:microsoft.com/office/officeart/2005/8/layout/process1"/>
    <dgm:cxn modelId="{378C20A3-5A42-2342-AC1A-4511AA7CD602}" type="presParOf" srcId="{2A7F2307-E742-3D41-AC0E-3A18678557A2}" destId="{B7C1FCBA-E525-F946-9577-5C664CA22E3C}" srcOrd="3" destOrd="0" presId="urn:microsoft.com/office/officeart/2005/8/layout/process1"/>
    <dgm:cxn modelId="{CE54F3DF-B633-734F-8BF5-74ABC0BD14FE}" type="presParOf" srcId="{B7C1FCBA-E525-F946-9577-5C664CA22E3C}" destId="{73B44735-6BAD-064B-952A-C5B9C208D245}" srcOrd="0" destOrd="0" presId="urn:microsoft.com/office/officeart/2005/8/layout/process1"/>
    <dgm:cxn modelId="{8F09E7E3-D4BB-2E43-AEF2-64560431FB85}" type="presParOf" srcId="{2A7F2307-E742-3D41-AC0E-3A18678557A2}" destId="{D3E3168C-6B9C-BD48-8D70-9B315E501E6D}" srcOrd="4" destOrd="0" presId="urn:microsoft.com/office/officeart/2005/8/layout/process1"/>
    <dgm:cxn modelId="{69B09E6B-CA7A-0C46-8229-92713BA9F8C9}" type="presParOf" srcId="{2A7F2307-E742-3D41-AC0E-3A18678557A2}" destId="{13CD4D9B-6112-2146-B7BC-4E59F729F2BF}" srcOrd="5" destOrd="0" presId="urn:microsoft.com/office/officeart/2005/8/layout/process1"/>
    <dgm:cxn modelId="{4E3A1820-BA64-9D4B-9327-59CEAC0FD8AE}" type="presParOf" srcId="{13CD4D9B-6112-2146-B7BC-4E59F729F2BF}" destId="{D39BBEF4-605B-0B49-B2D8-B375985D7434}" srcOrd="0" destOrd="0" presId="urn:microsoft.com/office/officeart/2005/8/layout/process1"/>
    <dgm:cxn modelId="{55F87F9E-9C04-3940-9F11-C523729CA0F4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E17FEB-1425-B74C-819A-C8DBB42F8A37}" type="presOf" srcId="{2A5B0D39-722B-794B-ADCF-C458DACEC9B3}" destId="{D3E3168C-6B9C-BD48-8D70-9B315E501E6D}" srcOrd="0" destOrd="0" presId="urn:microsoft.com/office/officeart/2005/8/layout/process1"/>
    <dgm:cxn modelId="{AEDD888E-5384-5846-AAD3-0EEF8101EC51}" type="presOf" srcId="{EF31EEF8-E6D6-E74B-8142-6E760980F01D}" destId="{85E77EBF-6F80-E743-A9AD-3A904BE19710}" srcOrd="0" destOrd="0" presId="urn:microsoft.com/office/officeart/2005/8/layout/process1"/>
    <dgm:cxn modelId="{791A11DD-BA86-0648-9AF2-A4E41CBB1AF2}" type="presOf" srcId="{78D5EA4A-4551-C746-9BEC-18659EEDA76C}" destId="{AEBB1A15-6609-7346-9E29-450D58783C30}" srcOrd="0" destOrd="0" presId="urn:microsoft.com/office/officeart/2005/8/layout/process1"/>
    <dgm:cxn modelId="{AC1BCD98-3E82-5E4B-84D2-89BDB52726E1}" type="presOf" srcId="{2D244849-2A92-5843-8028-CB4FAF3FEF93}" destId="{5E70EA64-E9F5-844F-AD07-6FC94B693277}" srcOrd="0" destOrd="0" presId="urn:microsoft.com/office/officeart/2005/8/layout/process1"/>
    <dgm:cxn modelId="{AE7D2B0E-BE83-2642-9D01-4DAAAAAFA78A}" type="presOf" srcId="{31A773B4-4556-9644-8E75-5E94B9416B2B}" destId="{73B44735-6BAD-064B-952A-C5B9C208D245}" srcOrd="1" destOrd="0" presId="urn:microsoft.com/office/officeart/2005/8/layout/process1"/>
    <dgm:cxn modelId="{39CBDBC2-5310-5C4E-8CCE-9D171F49ECC7}" type="presOf" srcId="{2D244849-2A92-5843-8028-CB4FAF3FEF93}" destId="{15896296-B03D-3344-A803-F4BF3CC2ACE9}" srcOrd="1" destOrd="0" presId="urn:microsoft.com/office/officeart/2005/8/layout/process1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B5CADD4F-2CBA-8144-B072-9211C588CB80}" type="presOf" srcId="{31A773B4-4556-9644-8E75-5E94B9416B2B}" destId="{B7C1FCBA-E525-F946-9577-5C664CA22E3C}" srcOrd="0" destOrd="0" presId="urn:microsoft.com/office/officeart/2005/8/layout/process1"/>
    <dgm:cxn modelId="{27B30292-906F-B548-B5E8-C3E9B89C6604}" type="presOf" srcId="{106D35A9-C577-4443-B822-514BB07C20D6}" destId="{2A7F2307-E742-3D41-AC0E-3A18678557A2}" srcOrd="0" destOrd="0" presId="urn:microsoft.com/office/officeart/2005/8/layout/process1"/>
    <dgm:cxn modelId="{5471EDD4-4C1F-FE4D-8D8E-E67AF56FF636}" type="presOf" srcId="{652BA633-861E-6A4F-89D7-EB469A4B1116}" destId="{AA4AFFBB-F30B-0340-B1E8-432C133CC119}" srcOrd="0" destOrd="0" presId="urn:microsoft.com/office/officeart/2005/8/layout/process1"/>
    <dgm:cxn modelId="{BCC4F52A-41B5-9A4A-A8EE-C50AB0683575}" type="presOf" srcId="{92F95A04-8F52-8545-BE1F-14AC1257C560}" destId="{D39BBEF4-605B-0B49-B2D8-B375985D7434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D466CE16-297F-8548-BA88-3169ED017CE9}" type="presOf" srcId="{92F95A04-8F52-8545-BE1F-14AC1257C560}" destId="{13CD4D9B-6112-2146-B7BC-4E59F729F2BF}" srcOrd="0" destOrd="0" presId="urn:microsoft.com/office/officeart/2005/8/layout/process1"/>
    <dgm:cxn modelId="{B6092D3C-A635-0F47-8F02-80BBB1091576}" type="presParOf" srcId="{2A7F2307-E742-3D41-AC0E-3A18678557A2}" destId="{AA4AFFBB-F30B-0340-B1E8-432C133CC119}" srcOrd="0" destOrd="0" presId="urn:microsoft.com/office/officeart/2005/8/layout/process1"/>
    <dgm:cxn modelId="{D2B48EA1-9830-4446-AE52-EC5511E50B9E}" type="presParOf" srcId="{2A7F2307-E742-3D41-AC0E-3A18678557A2}" destId="{5E70EA64-E9F5-844F-AD07-6FC94B693277}" srcOrd="1" destOrd="0" presId="urn:microsoft.com/office/officeart/2005/8/layout/process1"/>
    <dgm:cxn modelId="{11BC5AB1-DA91-DC4E-AE73-C670AF3A4DCC}" type="presParOf" srcId="{5E70EA64-E9F5-844F-AD07-6FC94B693277}" destId="{15896296-B03D-3344-A803-F4BF3CC2ACE9}" srcOrd="0" destOrd="0" presId="urn:microsoft.com/office/officeart/2005/8/layout/process1"/>
    <dgm:cxn modelId="{941803C3-7EAA-CA41-B0E2-10F401F96B72}" type="presParOf" srcId="{2A7F2307-E742-3D41-AC0E-3A18678557A2}" destId="{85E77EBF-6F80-E743-A9AD-3A904BE19710}" srcOrd="2" destOrd="0" presId="urn:microsoft.com/office/officeart/2005/8/layout/process1"/>
    <dgm:cxn modelId="{F8C24765-5F7D-974F-987C-21206987D2DB}" type="presParOf" srcId="{2A7F2307-E742-3D41-AC0E-3A18678557A2}" destId="{B7C1FCBA-E525-F946-9577-5C664CA22E3C}" srcOrd="3" destOrd="0" presId="urn:microsoft.com/office/officeart/2005/8/layout/process1"/>
    <dgm:cxn modelId="{81C4C076-7A5C-9646-8180-83791696677E}" type="presParOf" srcId="{B7C1FCBA-E525-F946-9577-5C664CA22E3C}" destId="{73B44735-6BAD-064B-952A-C5B9C208D245}" srcOrd="0" destOrd="0" presId="urn:microsoft.com/office/officeart/2005/8/layout/process1"/>
    <dgm:cxn modelId="{D534867A-F824-DE4C-A82F-228A61B0BD82}" type="presParOf" srcId="{2A7F2307-E742-3D41-AC0E-3A18678557A2}" destId="{D3E3168C-6B9C-BD48-8D70-9B315E501E6D}" srcOrd="4" destOrd="0" presId="urn:microsoft.com/office/officeart/2005/8/layout/process1"/>
    <dgm:cxn modelId="{C4B0C6F7-04F7-C44A-8F97-688CC81D33E2}" type="presParOf" srcId="{2A7F2307-E742-3D41-AC0E-3A18678557A2}" destId="{13CD4D9B-6112-2146-B7BC-4E59F729F2BF}" srcOrd="5" destOrd="0" presId="urn:microsoft.com/office/officeart/2005/8/layout/process1"/>
    <dgm:cxn modelId="{6E9467E1-7F4A-1340-BDBC-19C54B264FB9}" type="presParOf" srcId="{13CD4D9B-6112-2146-B7BC-4E59F729F2BF}" destId="{D39BBEF4-605B-0B49-B2D8-B375985D7434}" srcOrd="0" destOrd="0" presId="urn:microsoft.com/office/officeart/2005/8/layout/process1"/>
    <dgm:cxn modelId="{0D4A77EC-3332-264F-B511-6C626B2124C0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A751B6-71C0-3E4E-A833-8450388A395F}" type="presOf" srcId="{EF31EEF8-E6D6-E74B-8142-6E760980F01D}" destId="{85E77EBF-6F80-E743-A9AD-3A904BE19710}" srcOrd="0" destOrd="0" presId="urn:microsoft.com/office/officeart/2005/8/layout/process1"/>
    <dgm:cxn modelId="{5F5684FD-900B-B44D-8018-B22E82DA1A90}" type="presOf" srcId="{652BA633-861E-6A4F-89D7-EB469A4B1116}" destId="{AA4AFFBB-F30B-0340-B1E8-432C133CC119}" srcOrd="0" destOrd="0" presId="urn:microsoft.com/office/officeart/2005/8/layout/process1"/>
    <dgm:cxn modelId="{542EA5DB-0A1A-4941-94E2-6F20CB5F0641}" type="presOf" srcId="{31A773B4-4556-9644-8E75-5E94B9416B2B}" destId="{B7C1FCBA-E525-F946-9577-5C664CA22E3C}" srcOrd="0" destOrd="0" presId="urn:microsoft.com/office/officeart/2005/8/layout/process1"/>
    <dgm:cxn modelId="{0E2C90BB-EDF9-5C4D-8DEA-13289098430E}" type="presOf" srcId="{106D35A9-C577-4443-B822-514BB07C20D6}" destId="{2A7F2307-E742-3D41-AC0E-3A18678557A2}" srcOrd="0" destOrd="0" presId="urn:microsoft.com/office/officeart/2005/8/layout/process1"/>
    <dgm:cxn modelId="{95745433-A217-1D45-A657-C09B720818C4}" type="presOf" srcId="{2D244849-2A92-5843-8028-CB4FAF3FEF93}" destId="{5E70EA64-E9F5-844F-AD07-6FC94B693277}" srcOrd="0" destOrd="0" presId="urn:microsoft.com/office/officeart/2005/8/layout/process1"/>
    <dgm:cxn modelId="{13B51D97-D1DB-434E-8B8A-F408108C7A9B}" type="presOf" srcId="{78D5EA4A-4551-C746-9BEC-18659EEDA76C}" destId="{AEBB1A15-6609-7346-9E29-450D58783C3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44C63665-06BE-2843-BC58-73797227FBBD}" type="presOf" srcId="{2D244849-2A92-5843-8028-CB4FAF3FEF93}" destId="{15896296-B03D-3344-A803-F4BF3CC2ACE9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84DA3592-CAC9-E944-8209-3841978D19F7}" type="presOf" srcId="{2A5B0D39-722B-794B-ADCF-C458DACEC9B3}" destId="{D3E3168C-6B9C-BD48-8D70-9B315E501E6D}" srcOrd="0" destOrd="0" presId="urn:microsoft.com/office/officeart/2005/8/layout/process1"/>
    <dgm:cxn modelId="{FA3160DA-48C6-7F4F-940A-46629DEC1823}" type="presOf" srcId="{92F95A04-8F52-8545-BE1F-14AC1257C560}" destId="{13CD4D9B-6112-2146-B7BC-4E59F729F2BF}" srcOrd="0" destOrd="0" presId="urn:microsoft.com/office/officeart/2005/8/layout/process1"/>
    <dgm:cxn modelId="{64313C1A-28BA-5C4E-B4E8-36AC4AF1F811}" type="presOf" srcId="{92F95A04-8F52-8545-BE1F-14AC1257C560}" destId="{D39BBEF4-605B-0B49-B2D8-B375985D7434}" srcOrd="1" destOrd="0" presId="urn:microsoft.com/office/officeart/2005/8/layout/process1"/>
    <dgm:cxn modelId="{D1018245-035E-E644-A878-1CDBABEC6710}" type="presOf" srcId="{31A773B4-4556-9644-8E75-5E94B9416B2B}" destId="{73B44735-6BAD-064B-952A-C5B9C208D245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7A89568F-18AF-C248-914F-87185E18630C}" type="presParOf" srcId="{2A7F2307-E742-3D41-AC0E-3A18678557A2}" destId="{AA4AFFBB-F30B-0340-B1E8-432C133CC119}" srcOrd="0" destOrd="0" presId="urn:microsoft.com/office/officeart/2005/8/layout/process1"/>
    <dgm:cxn modelId="{8CF2F4B5-5D35-F44C-9B86-51D98ED3FBE4}" type="presParOf" srcId="{2A7F2307-E742-3D41-AC0E-3A18678557A2}" destId="{5E70EA64-E9F5-844F-AD07-6FC94B693277}" srcOrd="1" destOrd="0" presId="urn:microsoft.com/office/officeart/2005/8/layout/process1"/>
    <dgm:cxn modelId="{E4D4CF93-EB64-664E-BE8A-97D3058AB1F6}" type="presParOf" srcId="{5E70EA64-E9F5-844F-AD07-6FC94B693277}" destId="{15896296-B03D-3344-A803-F4BF3CC2ACE9}" srcOrd="0" destOrd="0" presId="urn:microsoft.com/office/officeart/2005/8/layout/process1"/>
    <dgm:cxn modelId="{D35B8CA2-0C80-644A-809C-E1E22E747ADF}" type="presParOf" srcId="{2A7F2307-E742-3D41-AC0E-3A18678557A2}" destId="{85E77EBF-6F80-E743-A9AD-3A904BE19710}" srcOrd="2" destOrd="0" presId="urn:microsoft.com/office/officeart/2005/8/layout/process1"/>
    <dgm:cxn modelId="{650740A3-5A1D-2246-947C-D06DF64015CC}" type="presParOf" srcId="{2A7F2307-E742-3D41-AC0E-3A18678557A2}" destId="{B7C1FCBA-E525-F946-9577-5C664CA22E3C}" srcOrd="3" destOrd="0" presId="urn:microsoft.com/office/officeart/2005/8/layout/process1"/>
    <dgm:cxn modelId="{897660CE-DF97-644C-BB31-8D481C2046D7}" type="presParOf" srcId="{B7C1FCBA-E525-F946-9577-5C664CA22E3C}" destId="{73B44735-6BAD-064B-952A-C5B9C208D245}" srcOrd="0" destOrd="0" presId="urn:microsoft.com/office/officeart/2005/8/layout/process1"/>
    <dgm:cxn modelId="{ADB1DAF5-2D5D-5245-8D71-50F23D9B59CE}" type="presParOf" srcId="{2A7F2307-E742-3D41-AC0E-3A18678557A2}" destId="{D3E3168C-6B9C-BD48-8D70-9B315E501E6D}" srcOrd="4" destOrd="0" presId="urn:microsoft.com/office/officeart/2005/8/layout/process1"/>
    <dgm:cxn modelId="{FF6747E8-0AF3-EE43-BCF0-38A05A9AEA4B}" type="presParOf" srcId="{2A7F2307-E742-3D41-AC0E-3A18678557A2}" destId="{13CD4D9B-6112-2146-B7BC-4E59F729F2BF}" srcOrd="5" destOrd="0" presId="urn:microsoft.com/office/officeart/2005/8/layout/process1"/>
    <dgm:cxn modelId="{ADDBBCC7-1F2C-AD42-A733-5026292633C7}" type="presParOf" srcId="{13CD4D9B-6112-2146-B7BC-4E59F729F2BF}" destId="{D39BBEF4-605B-0B49-B2D8-B375985D7434}" srcOrd="0" destOrd="0" presId="urn:microsoft.com/office/officeart/2005/8/layout/process1"/>
    <dgm:cxn modelId="{09CB9999-2467-7641-A07B-099C295649AD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352024-280F-AA43-B923-357DBB36BEA3}" type="presOf" srcId="{652BA633-861E-6A4F-89D7-EB469A4B1116}" destId="{AA4AFFBB-F30B-0340-B1E8-432C133CC119}" srcOrd="0" destOrd="0" presId="urn:microsoft.com/office/officeart/2005/8/layout/process1"/>
    <dgm:cxn modelId="{FFE94A13-A239-AD4B-A138-6760E7B8AD84}" type="presOf" srcId="{2D244849-2A92-5843-8028-CB4FAF3FEF93}" destId="{15896296-B03D-3344-A803-F4BF3CC2ACE9}" srcOrd="1" destOrd="0" presId="urn:microsoft.com/office/officeart/2005/8/layout/process1"/>
    <dgm:cxn modelId="{42640C80-C812-E244-B364-9CA2BA14246C}" type="presOf" srcId="{2D244849-2A92-5843-8028-CB4FAF3FEF93}" destId="{5E70EA64-E9F5-844F-AD07-6FC94B693277}" srcOrd="0" destOrd="0" presId="urn:microsoft.com/office/officeart/2005/8/layout/process1"/>
    <dgm:cxn modelId="{BFA2EE02-F7AB-A54A-B865-F61DE60C445E}" type="presOf" srcId="{78D5EA4A-4551-C746-9BEC-18659EEDA76C}" destId="{AEBB1A15-6609-7346-9E29-450D58783C30}" srcOrd="0" destOrd="0" presId="urn:microsoft.com/office/officeart/2005/8/layout/process1"/>
    <dgm:cxn modelId="{4B788062-B7BC-9C47-B395-052C7E5DA644}" type="presOf" srcId="{106D35A9-C577-4443-B822-514BB07C20D6}" destId="{2A7F2307-E742-3D41-AC0E-3A18678557A2}" srcOrd="0" destOrd="0" presId="urn:microsoft.com/office/officeart/2005/8/layout/process1"/>
    <dgm:cxn modelId="{21222388-DCD8-1146-B9D0-E53FD3977A35}" type="presOf" srcId="{2A5B0D39-722B-794B-ADCF-C458DACEC9B3}" destId="{D3E3168C-6B9C-BD48-8D70-9B315E501E6D}" srcOrd="0" destOrd="0" presId="urn:microsoft.com/office/officeart/2005/8/layout/process1"/>
    <dgm:cxn modelId="{3A7AA218-51E4-2748-960D-3C77EA7980D9}" type="presOf" srcId="{92F95A04-8F52-8545-BE1F-14AC1257C560}" destId="{13CD4D9B-6112-2146-B7BC-4E59F729F2BF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C4129106-D986-BD4E-BE8D-630ABBB6325C}" type="presOf" srcId="{31A773B4-4556-9644-8E75-5E94B9416B2B}" destId="{73B44735-6BAD-064B-952A-C5B9C208D245}" srcOrd="1" destOrd="0" presId="urn:microsoft.com/office/officeart/2005/8/layout/process1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79BC56C9-D371-D247-930E-8C61CE38B1BF}" type="presOf" srcId="{31A773B4-4556-9644-8E75-5E94B9416B2B}" destId="{B7C1FCBA-E525-F946-9577-5C664CA22E3C}" srcOrd="0" destOrd="0" presId="urn:microsoft.com/office/officeart/2005/8/layout/process1"/>
    <dgm:cxn modelId="{2730A32D-5D70-8F44-8697-6B53D0DB078F}" type="presOf" srcId="{EF31EEF8-E6D6-E74B-8142-6E760980F01D}" destId="{85E77EBF-6F80-E743-A9AD-3A904BE19710}" srcOrd="0" destOrd="0" presId="urn:microsoft.com/office/officeart/2005/8/layout/process1"/>
    <dgm:cxn modelId="{75C8669A-A72A-FD44-8BD8-5DA30FD29FCF}" type="presOf" srcId="{92F95A04-8F52-8545-BE1F-14AC1257C560}" destId="{D39BBEF4-605B-0B49-B2D8-B375985D7434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213C6A7F-D3C7-2A40-AD27-1FADE26D84CA}" type="presParOf" srcId="{2A7F2307-E742-3D41-AC0E-3A18678557A2}" destId="{AA4AFFBB-F30B-0340-B1E8-432C133CC119}" srcOrd="0" destOrd="0" presId="urn:microsoft.com/office/officeart/2005/8/layout/process1"/>
    <dgm:cxn modelId="{180098D5-154A-1047-A188-D909C0B12321}" type="presParOf" srcId="{2A7F2307-E742-3D41-AC0E-3A18678557A2}" destId="{5E70EA64-E9F5-844F-AD07-6FC94B693277}" srcOrd="1" destOrd="0" presId="urn:microsoft.com/office/officeart/2005/8/layout/process1"/>
    <dgm:cxn modelId="{484C7E2F-76FE-844F-A1D7-7A1E26BBFFC1}" type="presParOf" srcId="{5E70EA64-E9F5-844F-AD07-6FC94B693277}" destId="{15896296-B03D-3344-A803-F4BF3CC2ACE9}" srcOrd="0" destOrd="0" presId="urn:microsoft.com/office/officeart/2005/8/layout/process1"/>
    <dgm:cxn modelId="{1B9DE489-8B86-1D47-A5DE-A302FC424A0D}" type="presParOf" srcId="{2A7F2307-E742-3D41-AC0E-3A18678557A2}" destId="{85E77EBF-6F80-E743-A9AD-3A904BE19710}" srcOrd="2" destOrd="0" presId="urn:microsoft.com/office/officeart/2005/8/layout/process1"/>
    <dgm:cxn modelId="{8341DB52-8084-764F-9B53-FBFEFA46EABD}" type="presParOf" srcId="{2A7F2307-E742-3D41-AC0E-3A18678557A2}" destId="{B7C1FCBA-E525-F946-9577-5C664CA22E3C}" srcOrd="3" destOrd="0" presId="urn:microsoft.com/office/officeart/2005/8/layout/process1"/>
    <dgm:cxn modelId="{1555B5A9-A462-014B-A4A7-D62F75B747A9}" type="presParOf" srcId="{B7C1FCBA-E525-F946-9577-5C664CA22E3C}" destId="{73B44735-6BAD-064B-952A-C5B9C208D245}" srcOrd="0" destOrd="0" presId="urn:microsoft.com/office/officeart/2005/8/layout/process1"/>
    <dgm:cxn modelId="{B2D2115F-E530-534F-8ACB-73C051E1CC30}" type="presParOf" srcId="{2A7F2307-E742-3D41-AC0E-3A18678557A2}" destId="{D3E3168C-6B9C-BD48-8D70-9B315E501E6D}" srcOrd="4" destOrd="0" presId="urn:microsoft.com/office/officeart/2005/8/layout/process1"/>
    <dgm:cxn modelId="{A11B1314-6694-9048-B296-332A064A7C72}" type="presParOf" srcId="{2A7F2307-E742-3D41-AC0E-3A18678557A2}" destId="{13CD4D9B-6112-2146-B7BC-4E59F729F2BF}" srcOrd="5" destOrd="0" presId="urn:microsoft.com/office/officeart/2005/8/layout/process1"/>
    <dgm:cxn modelId="{A3C909DF-392C-D94E-B1E7-9465FD204161}" type="presParOf" srcId="{13CD4D9B-6112-2146-B7BC-4E59F729F2BF}" destId="{D39BBEF4-605B-0B49-B2D8-B375985D7434}" srcOrd="0" destOrd="0" presId="urn:microsoft.com/office/officeart/2005/8/layout/process1"/>
    <dgm:cxn modelId="{BFC8EA9D-67CE-EE49-B0EF-E475CBECDDCC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31C9FB08-7DA9-1644-83DC-585C6567EB31}" type="presOf" srcId="{B1663827-42EF-7F47-93C6-1D294925DAEB}" destId="{C09D5EB2-B995-1345-9967-1BDDC2DADD08}" srcOrd="0" destOrd="0" presId="urn:microsoft.com/office/officeart/2005/8/layout/cycle1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5DEEBA88-9F65-4C41-8FA7-1979F7B51B33}" type="presOf" srcId="{2BE0D1B1-0A08-FB43-9590-4269C2872FF1}" destId="{F764D4C7-2F04-1645-9908-39A7F8D946E9}" srcOrd="0" destOrd="0" presId="urn:microsoft.com/office/officeart/2005/8/layout/cycle1"/>
    <dgm:cxn modelId="{8AD0383E-61A9-3240-B238-8B8693F1385E}" type="presOf" srcId="{ECF33D07-8532-C24D-8136-6A2C336AA17F}" destId="{455F7D6F-684D-EF48-ADD0-417CC84377F5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796250F7-1B47-9B46-BAAA-D14BC3CF0932}" type="presOf" srcId="{9C4223FA-1161-6A4F-88DE-90521E04A4E5}" destId="{4E289FA6-A73E-D743-8DBE-50881349C5C3}" srcOrd="0" destOrd="0" presId="urn:microsoft.com/office/officeart/2005/8/layout/cycle1"/>
    <dgm:cxn modelId="{E0AA5D4F-D3A9-494F-882B-D3750CE6FFEB}" type="presOf" srcId="{1E692FCD-3604-9C4D-A5C0-8691731FE30A}" destId="{E374D2A1-2272-1047-8BBB-92E3A595EE9E}" srcOrd="0" destOrd="0" presId="urn:microsoft.com/office/officeart/2005/8/layout/cycle1"/>
    <dgm:cxn modelId="{353EBA95-8530-8348-85BA-E391518BFCA7}" type="presOf" srcId="{0DD2B2CE-7E26-BF41-B0F6-D0732F1D0ACC}" destId="{F2BA120F-ED3B-314A-B415-7ACD2FC2B305}" srcOrd="0" destOrd="0" presId="urn:microsoft.com/office/officeart/2005/8/layout/cycle1"/>
    <dgm:cxn modelId="{88D3AD3F-8B1E-7443-A0E1-FB7D6B85B81E}" type="presOf" srcId="{9C44A3A2-E641-8940-B174-966DAB9FA612}" destId="{8FC48CDC-E87C-E64F-8C51-9BDB4B595DAB}" srcOrd="0" destOrd="0" presId="urn:microsoft.com/office/officeart/2005/8/layout/cycle1"/>
    <dgm:cxn modelId="{345A78E5-67C9-6642-824D-D4CEB39E9656}" type="presParOf" srcId="{C09D5EB2-B995-1345-9967-1BDDC2DADD08}" destId="{908642DB-DDA9-864E-9F04-AAD2659D225C}" srcOrd="0" destOrd="0" presId="urn:microsoft.com/office/officeart/2005/8/layout/cycle1"/>
    <dgm:cxn modelId="{26EDC8F6-0E11-0F49-B0DF-D182EC1A70C9}" type="presParOf" srcId="{C09D5EB2-B995-1345-9967-1BDDC2DADD08}" destId="{455F7D6F-684D-EF48-ADD0-417CC84377F5}" srcOrd="1" destOrd="0" presId="urn:microsoft.com/office/officeart/2005/8/layout/cycle1"/>
    <dgm:cxn modelId="{A69D2581-953F-9A42-9B71-F76B3F97B1C2}" type="presParOf" srcId="{C09D5EB2-B995-1345-9967-1BDDC2DADD08}" destId="{E374D2A1-2272-1047-8BBB-92E3A595EE9E}" srcOrd="2" destOrd="0" presId="urn:microsoft.com/office/officeart/2005/8/layout/cycle1"/>
    <dgm:cxn modelId="{6072A5BE-295F-DB43-977B-CD83F4D0B1B4}" type="presParOf" srcId="{C09D5EB2-B995-1345-9967-1BDDC2DADD08}" destId="{321C2D88-DAAA-4A42-B3DD-0CACB2B1E5C8}" srcOrd="3" destOrd="0" presId="urn:microsoft.com/office/officeart/2005/8/layout/cycle1"/>
    <dgm:cxn modelId="{0259D723-F742-AE42-BD19-5DCCF845AB9D}" type="presParOf" srcId="{C09D5EB2-B995-1345-9967-1BDDC2DADD08}" destId="{F2BA120F-ED3B-314A-B415-7ACD2FC2B305}" srcOrd="4" destOrd="0" presId="urn:microsoft.com/office/officeart/2005/8/layout/cycle1"/>
    <dgm:cxn modelId="{11209100-B623-E748-92BF-C4612A898200}" type="presParOf" srcId="{C09D5EB2-B995-1345-9967-1BDDC2DADD08}" destId="{F764D4C7-2F04-1645-9908-39A7F8D946E9}" srcOrd="5" destOrd="0" presId="urn:microsoft.com/office/officeart/2005/8/layout/cycle1"/>
    <dgm:cxn modelId="{AB121780-BEBC-EC48-A7D6-9B6C119E06E7}" type="presParOf" srcId="{C09D5EB2-B995-1345-9967-1BDDC2DADD08}" destId="{69E79644-F2AF-AE4D-88DF-0B515D42C603}" srcOrd="6" destOrd="0" presId="urn:microsoft.com/office/officeart/2005/8/layout/cycle1"/>
    <dgm:cxn modelId="{C1057E55-F365-E843-BF60-BD3646B67717}" type="presParOf" srcId="{C09D5EB2-B995-1345-9967-1BDDC2DADD08}" destId="{8FC48CDC-E87C-E64F-8C51-9BDB4B595DAB}" srcOrd="7" destOrd="0" presId="urn:microsoft.com/office/officeart/2005/8/layout/cycle1"/>
    <dgm:cxn modelId="{DBF4B262-0FCA-A04A-BA10-D8104F9C5F02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195967-BFCB-7E48-96B4-2D1F3FD3A345}" type="presOf" srcId="{31A773B4-4556-9644-8E75-5E94B9416B2B}" destId="{73B44735-6BAD-064B-952A-C5B9C208D245}" srcOrd="1" destOrd="0" presId="urn:microsoft.com/office/officeart/2005/8/layout/process1"/>
    <dgm:cxn modelId="{030DC01B-A3F8-BC44-96BF-45D0172EA22D}" type="presOf" srcId="{92F95A04-8F52-8545-BE1F-14AC1257C560}" destId="{13CD4D9B-6112-2146-B7BC-4E59F729F2BF}" srcOrd="0" destOrd="0" presId="urn:microsoft.com/office/officeart/2005/8/layout/process1"/>
    <dgm:cxn modelId="{F1EEA621-5EEB-5149-BE0A-15609DF94D0D}" type="presOf" srcId="{2A5B0D39-722B-794B-ADCF-C458DACEC9B3}" destId="{D3E3168C-6B9C-BD48-8D70-9B315E501E6D}" srcOrd="0" destOrd="0" presId="urn:microsoft.com/office/officeart/2005/8/layout/process1"/>
    <dgm:cxn modelId="{8434A273-25CF-9F4E-AB47-17B38C4A81A6}" type="presOf" srcId="{106D35A9-C577-4443-B822-514BB07C20D6}" destId="{2A7F2307-E742-3D41-AC0E-3A18678557A2}" srcOrd="0" destOrd="0" presId="urn:microsoft.com/office/officeart/2005/8/layout/process1"/>
    <dgm:cxn modelId="{A66DAF65-1853-C04F-802F-EAB776DB49C9}" type="presOf" srcId="{92F95A04-8F52-8545-BE1F-14AC1257C560}" destId="{D39BBEF4-605B-0B49-B2D8-B375985D7434}" srcOrd="1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C5930CDE-3A75-C64A-8B0F-9330954D9174}" type="presOf" srcId="{2D244849-2A92-5843-8028-CB4FAF3FEF93}" destId="{5E70EA64-E9F5-844F-AD07-6FC94B693277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EC4B8853-BE15-8F4F-8126-BC01AB3196C1}" type="presOf" srcId="{2D244849-2A92-5843-8028-CB4FAF3FEF93}" destId="{15896296-B03D-3344-A803-F4BF3CC2ACE9}" srcOrd="1" destOrd="0" presId="urn:microsoft.com/office/officeart/2005/8/layout/process1"/>
    <dgm:cxn modelId="{E60F8F79-6650-2045-93C2-64D1006D6D72}" type="presOf" srcId="{652BA633-861E-6A4F-89D7-EB469A4B1116}" destId="{AA4AFFBB-F30B-0340-B1E8-432C133CC119}" srcOrd="0" destOrd="0" presId="urn:microsoft.com/office/officeart/2005/8/layout/process1"/>
    <dgm:cxn modelId="{B828F823-302E-3C4E-A8A5-03BD974FCA05}" type="presOf" srcId="{EF31EEF8-E6D6-E74B-8142-6E760980F01D}" destId="{85E77EBF-6F80-E743-A9AD-3A904BE19710}" srcOrd="0" destOrd="0" presId="urn:microsoft.com/office/officeart/2005/8/layout/process1"/>
    <dgm:cxn modelId="{0C8F312E-1928-0748-A682-43221DDCBA28}" type="presOf" srcId="{78D5EA4A-4551-C746-9BEC-18659EEDA76C}" destId="{AEBB1A15-6609-7346-9E29-450D58783C30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E51CAC28-C3CD-AC45-9697-B9542BBD7D11}" type="presOf" srcId="{31A773B4-4556-9644-8E75-5E94B9416B2B}" destId="{B7C1FCBA-E525-F946-9577-5C664CA22E3C}" srcOrd="0" destOrd="0" presId="urn:microsoft.com/office/officeart/2005/8/layout/process1"/>
    <dgm:cxn modelId="{922C9B0E-9ABA-0A40-AB6F-B30BAE88B229}" type="presParOf" srcId="{2A7F2307-E742-3D41-AC0E-3A18678557A2}" destId="{AA4AFFBB-F30B-0340-B1E8-432C133CC119}" srcOrd="0" destOrd="0" presId="urn:microsoft.com/office/officeart/2005/8/layout/process1"/>
    <dgm:cxn modelId="{C209CF1E-1FFF-8941-9F67-2F6DCCE29BC1}" type="presParOf" srcId="{2A7F2307-E742-3D41-AC0E-3A18678557A2}" destId="{5E70EA64-E9F5-844F-AD07-6FC94B693277}" srcOrd="1" destOrd="0" presId="urn:microsoft.com/office/officeart/2005/8/layout/process1"/>
    <dgm:cxn modelId="{AE768F6B-47A0-2044-B408-7E83AC1377E8}" type="presParOf" srcId="{5E70EA64-E9F5-844F-AD07-6FC94B693277}" destId="{15896296-B03D-3344-A803-F4BF3CC2ACE9}" srcOrd="0" destOrd="0" presId="urn:microsoft.com/office/officeart/2005/8/layout/process1"/>
    <dgm:cxn modelId="{E5AEA2BD-0328-1844-AA89-484E8F781581}" type="presParOf" srcId="{2A7F2307-E742-3D41-AC0E-3A18678557A2}" destId="{85E77EBF-6F80-E743-A9AD-3A904BE19710}" srcOrd="2" destOrd="0" presId="urn:microsoft.com/office/officeart/2005/8/layout/process1"/>
    <dgm:cxn modelId="{19540A0B-2FB5-254B-9D88-C242787A383A}" type="presParOf" srcId="{2A7F2307-E742-3D41-AC0E-3A18678557A2}" destId="{B7C1FCBA-E525-F946-9577-5C664CA22E3C}" srcOrd="3" destOrd="0" presId="urn:microsoft.com/office/officeart/2005/8/layout/process1"/>
    <dgm:cxn modelId="{B4A99FA4-C630-CF44-8D6F-34BAE606BB17}" type="presParOf" srcId="{B7C1FCBA-E525-F946-9577-5C664CA22E3C}" destId="{73B44735-6BAD-064B-952A-C5B9C208D245}" srcOrd="0" destOrd="0" presId="urn:microsoft.com/office/officeart/2005/8/layout/process1"/>
    <dgm:cxn modelId="{4E1BA4F8-1252-8547-AABF-09EB6973BEF6}" type="presParOf" srcId="{2A7F2307-E742-3D41-AC0E-3A18678557A2}" destId="{D3E3168C-6B9C-BD48-8D70-9B315E501E6D}" srcOrd="4" destOrd="0" presId="urn:microsoft.com/office/officeart/2005/8/layout/process1"/>
    <dgm:cxn modelId="{D2C88414-9362-3B47-BC89-953B0257E088}" type="presParOf" srcId="{2A7F2307-E742-3D41-AC0E-3A18678557A2}" destId="{13CD4D9B-6112-2146-B7BC-4E59F729F2BF}" srcOrd="5" destOrd="0" presId="urn:microsoft.com/office/officeart/2005/8/layout/process1"/>
    <dgm:cxn modelId="{B898DF85-616B-1D4D-83B4-A5C5A768A636}" type="presParOf" srcId="{13CD4D9B-6112-2146-B7BC-4E59F729F2BF}" destId="{D39BBEF4-605B-0B49-B2D8-B375985D7434}" srcOrd="0" destOrd="0" presId="urn:microsoft.com/office/officeart/2005/8/layout/process1"/>
    <dgm:cxn modelId="{9555A64B-3284-9340-865D-C37D91C18044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DDEE29-64E2-E445-97FF-887FD2803FA1}" type="presOf" srcId="{78D5EA4A-4551-C746-9BEC-18659EEDA76C}" destId="{AEBB1A15-6609-7346-9E29-450D58783C30}" srcOrd="0" destOrd="0" presId="urn:microsoft.com/office/officeart/2005/8/layout/process1"/>
    <dgm:cxn modelId="{E60BA5C9-67F0-624C-BFD2-BCD363CC5522}" type="presOf" srcId="{31A773B4-4556-9644-8E75-5E94B9416B2B}" destId="{B7C1FCBA-E525-F946-9577-5C664CA22E3C}" srcOrd="0" destOrd="0" presId="urn:microsoft.com/office/officeart/2005/8/layout/process1"/>
    <dgm:cxn modelId="{5010C1CC-607B-7745-870E-2560CCD5F82D}" type="presOf" srcId="{92F95A04-8F52-8545-BE1F-14AC1257C560}" destId="{D39BBEF4-605B-0B49-B2D8-B375985D7434}" srcOrd="1" destOrd="0" presId="urn:microsoft.com/office/officeart/2005/8/layout/process1"/>
    <dgm:cxn modelId="{D09023EB-900D-DB49-B027-A3499F223788}" type="presOf" srcId="{92F95A04-8F52-8545-BE1F-14AC1257C560}" destId="{13CD4D9B-6112-2146-B7BC-4E59F729F2BF}" srcOrd="0" destOrd="0" presId="urn:microsoft.com/office/officeart/2005/8/layout/process1"/>
    <dgm:cxn modelId="{0C8FF9AF-CD34-C249-848B-AAB72ADC963F}" type="presOf" srcId="{2D244849-2A92-5843-8028-CB4FAF3FEF93}" destId="{5E70EA64-E9F5-844F-AD07-6FC94B693277}" srcOrd="0" destOrd="0" presId="urn:microsoft.com/office/officeart/2005/8/layout/process1"/>
    <dgm:cxn modelId="{13150236-3AB4-8A4C-BBD8-35ED9005C7A6}" type="presOf" srcId="{106D35A9-C577-4443-B822-514BB07C20D6}" destId="{2A7F2307-E742-3D41-AC0E-3A18678557A2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5CA91E11-4B7A-1F47-AF7B-1CE38C121E78}" type="presOf" srcId="{2A5B0D39-722B-794B-ADCF-C458DACEC9B3}" destId="{D3E3168C-6B9C-BD48-8D70-9B315E501E6D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CEA6D9F3-48CF-CF4E-B5A5-1718EC5ACB40}" type="presOf" srcId="{652BA633-861E-6A4F-89D7-EB469A4B1116}" destId="{AA4AFFBB-F30B-0340-B1E8-432C133CC119}" srcOrd="0" destOrd="0" presId="urn:microsoft.com/office/officeart/2005/8/layout/process1"/>
    <dgm:cxn modelId="{29C16809-0ED1-2F45-AFF5-04AE0B47A2C9}" type="presOf" srcId="{31A773B4-4556-9644-8E75-5E94B9416B2B}" destId="{73B44735-6BAD-064B-952A-C5B9C208D245}" srcOrd="1" destOrd="0" presId="urn:microsoft.com/office/officeart/2005/8/layout/process1"/>
    <dgm:cxn modelId="{97DF616E-350E-1541-B918-887ADAE8BDA3}" type="presOf" srcId="{2D244849-2A92-5843-8028-CB4FAF3FEF93}" destId="{15896296-B03D-3344-A803-F4BF3CC2ACE9}" srcOrd="1" destOrd="0" presId="urn:microsoft.com/office/officeart/2005/8/layout/process1"/>
    <dgm:cxn modelId="{2B3F2D85-BD77-404D-8AE4-C45F96002A34}" type="presOf" srcId="{EF31EEF8-E6D6-E74B-8142-6E760980F01D}" destId="{85E77EBF-6F80-E743-A9AD-3A904BE19710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4FE71FD5-0908-D741-B806-DD9C20211424}" type="presParOf" srcId="{2A7F2307-E742-3D41-AC0E-3A18678557A2}" destId="{AA4AFFBB-F30B-0340-B1E8-432C133CC119}" srcOrd="0" destOrd="0" presId="urn:microsoft.com/office/officeart/2005/8/layout/process1"/>
    <dgm:cxn modelId="{A87AB8ED-FF96-A941-89D5-B19F399815DB}" type="presParOf" srcId="{2A7F2307-E742-3D41-AC0E-3A18678557A2}" destId="{5E70EA64-E9F5-844F-AD07-6FC94B693277}" srcOrd="1" destOrd="0" presId="urn:microsoft.com/office/officeart/2005/8/layout/process1"/>
    <dgm:cxn modelId="{D43CA1C3-020A-2449-B780-E26EB846B472}" type="presParOf" srcId="{5E70EA64-E9F5-844F-AD07-6FC94B693277}" destId="{15896296-B03D-3344-A803-F4BF3CC2ACE9}" srcOrd="0" destOrd="0" presId="urn:microsoft.com/office/officeart/2005/8/layout/process1"/>
    <dgm:cxn modelId="{E2530CB7-A6F3-604D-8839-93E73B019F17}" type="presParOf" srcId="{2A7F2307-E742-3D41-AC0E-3A18678557A2}" destId="{85E77EBF-6F80-E743-A9AD-3A904BE19710}" srcOrd="2" destOrd="0" presId="urn:microsoft.com/office/officeart/2005/8/layout/process1"/>
    <dgm:cxn modelId="{31FA5D7E-30EF-A24E-A061-B1A04FC57EED}" type="presParOf" srcId="{2A7F2307-E742-3D41-AC0E-3A18678557A2}" destId="{B7C1FCBA-E525-F946-9577-5C664CA22E3C}" srcOrd="3" destOrd="0" presId="urn:microsoft.com/office/officeart/2005/8/layout/process1"/>
    <dgm:cxn modelId="{79526303-F0D1-1640-B62F-AF6D3420FA54}" type="presParOf" srcId="{B7C1FCBA-E525-F946-9577-5C664CA22E3C}" destId="{73B44735-6BAD-064B-952A-C5B9C208D245}" srcOrd="0" destOrd="0" presId="urn:microsoft.com/office/officeart/2005/8/layout/process1"/>
    <dgm:cxn modelId="{24C3D5CA-9583-DA48-8B2F-C488DD98068B}" type="presParOf" srcId="{2A7F2307-E742-3D41-AC0E-3A18678557A2}" destId="{D3E3168C-6B9C-BD48-8D70-9B315E501E6D}" srcOrd="4" destOrd="0" presId="urn:microsoft.com/office/officeart/2005/8/layout/process1"/>
    <dgm:cxn modelId="{3871CA7B-D4F0-1D43-9AE7-E612AA5E7B08}" type="presParOf" srcId="{2A7F2307-E742-3D41-AC0E-3A18678557A2}" destId="{13CD4D9B-6112-2146-B7BC-4E59F729F2BF}" srcOrd="5" destOrd="0" presId="urn:microsoft.com/office/officeart/2005/8/layout/process1"/>
    <dgm:cxn modelId="{A556A983-DD3D-3440-A9EC-662649D0988D}" type="presParOf" srcId="{13CD4D9B-6112-2146-B7BC-4E59F729F2BF}" destId="{D39BBEF4-605B-0B49-B2D8-B375985D7434}" srcOrd="0" destOrd="0" presId="urn:microsoft.com/office/officeart/2005/8/layout/process1"/>
    <dgm:cxn modelId="{C699CF41-F1D6-7642-99C8-B10FBAE89166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5C1F72-F184-434C-89CB-D31638763801}" type="presOf" srcId="{106D35A9-C577-4443-B822-514BB07C20D6}" destId="{2A7F2307-E742-3D41-AC0E-3A18678557A2}" srcOrd="0" destOrd="0" presId="urn:microsoft.com/office/officeart/2005/8/layout/process1"/>
    <dgm:cxn modelId="{6A2DF501-5344-DC4C-BE5A-E430EA27A31E}" type="presOf" srcId="{652BA633-861E-6A4F-89D7-EB469A4B1116}" destId="{AA4AFFBB-F30B-0340-B1E8-432C133CC119}" srcOrd="0" destOrd="0" presId="urn:microsoft.com/office/officeart/2005/8/layout/process1"/>
    <dgm:cxn modelId="{BB0F98F1-36A0-2E4A-99F0-54375F4B3BAD}" type="presOf" srcId="{78D5EA4A-4551-C746-9BEC-18659EEDA76C}" destId="{AEBB1A15-6609-7346-9E29-450D58783C30}" srcOrd="0" destOrd="0" presId="urn:microsoft.com/office/officeart/2005/8/layout/process1"/>
    <dgm:cxn modelId="{C72EB63B-B97F-9E4C-AE28-36A8A81B66E6}" type="presOf" srcId="{2A5B0D39-722B-794B-ADCF-C458DACEC9B3}" destId="{D3E3168C-6B9C-BD48-8D70-9B315E501E6D}" srcOrd="0" destOrd="0" presId="urn:microsoft.com/office/officeart/2005/8/layout/process1"/>
    <dgm:cxn modelId="{D48C1A86-6316-1648-AEFF-C84EBC551CE4}" type="presOf" srcId="{92F95A04-8F52-8545-BE1F-14AC1257C560}" destId="{13CD4D9B-6112-2146-B7BC-4E59F729F2BF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00976668-A7B6-3B49-9EFA-BFC62EA5F117}" type="presOf" srcId="{31A773B4-4556-9644-8E75-5E94B9416B2B}" destId="{73B44735-6BAD-064B-952A-C5B9C208D245}" srcOrd="1" destOrd="0" presId="urn:microsoft.com/office/officeart/2005/8/layout/process1"/>
    <dgm:cxn modelId="{62F6C893-6E81-3746-96B3-85693B05289D}" type="presOf" srcId="{EF31EEF8-E6D6-E74B-8142-6E760980F01D}" destId="{85E77EBF-6F80-E743-A9AD-3A904BE19710}" srcOrd="0" destOrd="0" presId="urn:microsoft.com/office/officeart/2005/8/layout/process1"/>
    <dgm:cxn modelId="{38D62DBC-7D88-8B44-9421-ED4B7E5280AE}" type="presOf" srcId="{31A773B4-4556-9644-8E75-5E94B9416B2B}" destId="{B7C1FCBA-E525-F946-9577-5C664CA22E3C}" srcOrd="0" destOrd="0" presId="urn:microsoft.com/office/officeart/2005/8/layout/process1"/>
    <dgm:cxn modelId="{10CBADD3-92C4-2C4C-829B-741A0A9EF85C}" type="presOf" srcId="{2D244849-2A92-5843-8028-CB4FAF3FEF93}" destId="{5E70EA64-E9F5-844F-AD07-6FC94B693277}" srcOrd="0" destOrd="0" presId="urn:microsoft.com/office/officeart/2005/8/layout/process1"/>
    <dgm:cxn modelId="{F348DA6C-F2EB-4F49-AA12-28858DAF7AE0}" type="presOf" srcId="{2D244849-2A92-5843-8028-CB4FAF3FEF93}" destId="{15896296-B03D-3344-A803-F4BF3CC2ACE9}" srcOrd="1" destOrd="0" presId="urn:microsoft.com/office/officeart/2005/8/layout/process1"/>
    <dgm:cxn modelId="{5343CD46-D4B2-1E41-B33A-ADDBB26B395E}" type="presOf" srcId="{92F95A04-8F52-8545-BE1F-14AC1257C560}" destId="{D39BBEF4-605B-0B49-B2D8-B375985D7434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362128EC-68B8-EF42-A239-B9AFF98E5437}" type="presParOf" srcId="{2A7F2307-E742-3D41-AC0E-3A18678557A2}" destId="{AA4AFFBB-F30B-0340-B1E8-432C133CC119}" srcOrd="0" destOrd="0" presId="urn:microsoft.com/office/officeart/2005/8/layout/process1"/>
    <dgm:cxn modelId="{01569DF0-B696-FC4B-8B86-170AF2020D47}" type="presParOf" srcId="{2A7F2307-E742-3D41-AC0E-3A18678557A2}" destId="{5E70EA64-E9F5-844F-AD07-6FC94B693277}" srcOrd="1" destOrd="0" presId="urn:microsoft.com/office/officeart/2005/8/layout/process1"/>
    <dgm:cxn modelId="{FE04A3F3-2E1C-204A-B6AC-5251C4766F06}" type="presParOf" srcId="{5E70EA64-E9F5-844F-AD07-6FC94B693277}" destId="{15896296-B03D-3344-A803-F4BF3CC2ACE9}" srcOrd="0" destOrd="0" presId="urn:microsoft.com/office/officeart/2005/8/layout/process1"/>
    <dgm:cxn modelId="{0E5FB8F4-3730-1040-A45C-911738EA3D1A}" type="presParOf" srcId="{2A7F2307-E742-3D41-AC0E-3A18678557A2}" destId="{85E77EBF-6F80-E743-A9AD-3A904BE19710}" srcOrd="2" destOrd="0" presId="urn:microsoft.com/office/officeart/2005/8/layout/process1"/>
    <dgm:cxn modelId="{79815EA6-4ABB-9947-957D-1BC2938A71A3}" type="presParOf" srcId="{2A7F2307-E742-3D41-AC0E-3A18678557A2}" destId="{B7C1FCBA-E525-F946-9577-5C664CA22E3C}" srcOrd="3" destOrd="0" presId="urn:microsoft.com/office/officeart/2005/8/layout/process1"/>
    <dgm:cxn modelId="{0CD54B3A-38EB-DB43-8B60-DC5703B2E3CF}" type="presParOf" srcId="{B7C1FCBA-E525-F946-9577-5C664CA22E3C}" destId="{73B44735-6BAD-064B-952A-C5B9C208D245}" srcOrd="0" destOrd="0" presId="urn:microsoft.com/office/officeart/2005/8/layout/process1"/>
    <dgm:cxn modelId="{02D2CE51-1CF0-5840-8B04-22D7765110E0}" type="presParOf" srcId="{2A7F2307-E742-3D41-AC0E-3A18678557A2}" destId="{D3E3168C-6B9C-BD48-8D70-9B315E501E6D}" srcOrd="4" destOrd="0" presId="urn:microsoft.com/office/officeart/2005/8/layout/process1"/>
    <dgm:cxn modelId="{BB8D610F-9214-A544-B1B5-DC90E9C64930}" type="presParOf" srcId="{2A7F2307-E742-3D41-AC0E-3A18678557A2}" destId="{13CD4D9B-6112-2146-B7BC-4E59F729F2BF}" srcOrd="5" destOrd="0" presId="urn:microsoft.com/office/officeart/2005/8/layout/process1"/>
    <dgm:cxn modelId="{47DF52CF-BE28-7340-B1BA-DE55CB2D1E5F}" type="presParOf" srcId="{13CD4D9B-6112-2146-B7BC-4E59F729F2BF}" destId="{D39BBEF4-605B-0B49-B2D8-B375985D7434}" srcOrd="0" destOrd="0" presId="urn:microsoft.com/office/officeart/2005/8/layout/process1"/>
    <dgm:cxn modelId="{217BD83D-F467-1E42-AD7D-CB2F6DD6A7E6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1A34DE-E014-C34E-A113-81EDD5ACE879}" type="presOf" srcId="{78D5EA4A-4551-C746-9BEC-18659EEDA76C}" destId="{AEBB1A15-6609-7346-9E29-450D58783C30}" srcOrd="0" destOrd="0" presId="urn:microsoft.com/office/officeart/2005/8/layout/process1"/>
    <dgm:cxn modelId="{001D8ACD-A8D2-4C4D-A3A1-F38D4D083CD1}" type="presOf" srcId="{2A5B0D39-722B-794B-ADCF-C458DACEC9B3}" destId="{D3E3168C-6B9C-BD48-8D70-9B315E501E6D}" srcOrd="0" destOrd="0" presId="urn:microsoft.com/office/officeart/2005/8/layout/process1"/>
    <dgm:cxn modelId="{F00B7B3D-92DF-BD4F-AA01-456621DE09BF}" type="presOf" srcId="{92F95A04-8F52-8545-BE1F-14AC1257C560}" destId="{D39BBEF4-605B-0B49-B2D8-B375985D7434}" srcOrd="1" destOrd="0" presId="urn:microsoft.com/office/officeart/2005/8/layout/process1"/>
    <dgm:cxn modelId="{993896E9-F16C-6849-B65A-436F3A4E2617}" type="presOf" srcId="{106D35A9-C577-4443-B822-514BB07C20D6}" destId="{2A7F2307-E742-3D41-AC0E-3A18678557A2}" srcOrd="0" destOrd="0" presId="urn:microsoft.com/office/officeart/2005/8/layout/process1"/>
    <dgm:cxn modelId="{9CA964DE-4E70-A040-AF59-3299DDAD00E7}" type="presOf" srcId="{31A773B4-4556-9644-8E75-5E94B9416B2B}" destId="{73B44735-6BAD-064B-952A-C5B9C208D245}" srcOrd="1" destOrd="0" presId="urn:microsoft.com/office/officeart/2005/8/layout/process1"/>
    <dgm:cxn modelId="{A47A32FB-B8D1-2D40-88E0-C1323EAB4575}" type="presOf" srcId="{2D244849-2A92-5843-8028-CB4FAF3FEF93}" destId="{5E70EA64-E9F5-844F-AD07-6FC94B693277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04D884BF-B923-D946-AB72-608966221786}" type="presOf" srcId="{EF31EEF8-E6D6-E74B-8142-6E760980F01D}" destId="{85E77EBF-6F80-E743-A9AD-3A904BE19710}" srcOrd="0" destOrd="0" presId="urn:microsoft.com/office/officeart/2005/8/layout/process1"/>
    <dgm:cxn modelId="{37C625B5-A2B5-B843-8277-F16949FF900A}" type="presOf" srcId="{2D244849-2A92-5843-8028-CB4FAF3FEF93}" destId="{15896296-B03D-3344-A803-F4BF3CC2ACE9}" srcOrd="1" destOrd="0" presId="urn:microsoft.com/office/officeart/2005/8/layout/process1"/>
    <dgm:cxn modelId="{35324A0F-6012-2F48-A37E-DCD879F895E6}" type="presOf" srcId="{31A773B4-4556-9644-8E75-5E94B9416B2B}" destId="{B7C1FCBA-E525-F946-9577-5C664CA22E3C}" srcOrd="0" destOrd="0" presId="urn:microsoft.com/office/officeart/2005/8/layout/process1"/>
    <dgm:cxn modelId="{F6D227A4-83AC-8F44-BEE0-EFE09D95EBC4}" type="presOf" srcId="{652BA633-861E-6A4F-89D7-EB469A4B1116}" destId="{AA4AFFBB-F30B-0340-B1E8-432C133CC119}" srcOrd="0" destOrd="0" presId="urn:microsoft.com/office/officeart/2005/8/layout/process1"/>
    <dgm:cxn modelId="{02756584-8433-BD42-AD18-0E1838952276}" type="presOf" srcId="{92F95A04-8F52-8545-BE1F-14AC1257C560}" destId="{13CD4D9B-6112-2146-B7BC-4E59F729F2BF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0614968B-13A0-D749-B749-7DFE72D650B1}" type="presParOf" srcId="{2A7F2307-E742-3D41-AC0E-3A18678557A2}" destId="{AA4AFFBB-F30B-0340-B1E8-432C133CC119}" srcOrd="0" destOrd="0" presId="urn:microsoft.com/office/officeart/2005/8/layout/process1"/>
    <dgm:cxn modelId="{7DB8E955-2F1A-C94D-A0D8-0C7BFA6B9790}" type="presParOf" srcId="{2A7F2307-E742-3D41-AC0E-3A18678557A2}" destId="{5E70EA64-E9F5-844F-AD07-6FC94B693277}" srcOrd="1" destOrd="0" presId="urn:microsoft.com/office/officeart/2005/8/layout/process1"/>
    <dgm:cxn modelId="{F3507049-05F5-D04B-93F1-996981C42A0A}" type="presParOf" srcId="{5E70EA64-E9F5-844F-AD07-6FC94B693277}" destId="{15896296-B03D-3344-A803-F4BF3CC2ACE9}" srcOrd="0" destOrd="0" presId="urn:microsoft.com/office/officeart/2005/8/layout/process1"/>
    <dgm:cxn modelId="{046DF1D2-14E8-8540-9E0D-ED563179F28C}" type="presParOf" srcId="{2A7F2307-E742-3D41-AC0E-3A18678557A2}" destId="{85E77EBF-6F80-E743-A9AD-3A904BE19710}" srcOrd="2" destOrd="0" presId="urn:microsoft.com/office/officeart/2005/8/layout/process1"/>
    <dgm:cxn modelId="{357AEBCF-C2F5-9A43-91AB-67366F36E226}" type="presParOf" srcId="{2A7F2307-E742-3D41-AC0E-3A18678557A2}" destId="{B7C1FCBA-E525-F946-9577-5C664CA22E3C}" srcOrd="3" destOrd="0" presId="urn:microsoft.com/office/officeart/2005/8/layout/process1"/>
    <dgm:cxn modelId="{AE62AD46-4CD8-D740-A131-D597EDE7E01F}" type="presParOf" srcId="{B7C1FCBA-E525-F946-9577-5C664CA22E3C}" destId="{73B44735-6BAD-064B-952A-C5B9C208D245}" srcOrd="0" destOrd="0" presId="urn:microsoft.com/office/officeart/2005/8/layout/process1"/>
    <dgm:cxn modelId="{ED13ACDC-DF99-E749-B420-88AB7395CDB5}" type="presParOf" srcId="{2A7F2307-E742-3D41-AC0E-3A18678557A2}" destId="{D3E3168C-6B9C-BD48-8D70-9B315E501E6D}" srcOrd="4" destOrd="0" presId="urn:microsoft.com/office/officeart/2005/8/layout/process1"/>
    <dgm:cxn modelId="{0A2CDF14-51A2-4A43-B218-5593D0841CF3}" type="presParOf" srcId="{2A7F2307-E742-3D41-AC0E-3A18678557A2}" destId="{13CD4D9B-6112-2146-B7BC-4E59F729F2BF}" srcOrd="5" destOrd="0" presId="urn:microsoft.com/office/officeart/2005/8/layout/process1"/>
    <dgm:cxn modelId="{D11B5512-FEE5-1343-B50E-A5069B7953B5}" type="presParOf" srcId="{13CD4D9B-6112-2146-B7BC-4E59F729F2BF}" destId="{D39BBEF4-605B-0B49-B2D8-B375985D7434}" srcOrd="0" destOrd="0" presId="urn:microsoft.com/office/officeart/2005/8/layout/process1"/>
    <dgm:cxn modelId="{26FA2869-8F55-114C-964D-28FA5788AE01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584334-32E3-4A48-B806-6DF88EE3B405}" type="presOf" srcId="{2A5B0D39-722B-794B-ADCF-C458DACEC9B3}" destId="{D3E3168C-6B9C-BD48-8D70-9B315E501E6D}" srcOrd="0" destOrd="0" presId="urn:microsoft.com/office/officeart/2005/8/layout/process1"/>
    <dgm:cxn modelId="{50C7A910-93B2-4343-9048-40BE6F0FE9A2}" type="presOf" srcId="{106D35A9-C577-4443-B822-514BB07C20D6}" destId="{2A7F2307-E742-3D41-AC0E-3A18678557A2}" srcOrd="0" destOrd="0" presId="urn:microsoft.com/office/officeart/2005/8/layout/process1"/>
    <dgm:cxn modelId="{A0F3F39B-DBF6-7E4A-AC7D-3446BC3F0668}" type="presOf" srcId="{EF31EEF8-E6D6-E74B-8142-6E760980F01D}" destId="{85E77EBF-6F80-E743-A9AD-3A904BE19710}" srcOrd="0" destOrd="0" presId="urn:microsoft.com/office/officeart/2005/8/layout/process1"/>
    <dgm:cxn modelId="{BB8320E5-DD3B-2345-AB89-B5CFBB40EAAD}" type="presOf" srcId="{2D244849-2A92-5843-8028-CB4FAF3FEF93}" destId="{15896296-B03D-3344-A803-F4BF3CC2ACE9}" srcOrd="1" destOrd="0" presId="urn:microsoft.com/office/officeart/2005/8/layout/process1"/>
    <dgm:cxn modelId="{F0E76A64-9C86-5B4A-B692-4E7F299A344B}" type="presOf" srcId="{31A773B4-4556-9644-8E75-5E94B9416B2B}" destId="{73B44735-6BAD-064B-952A-C5B9C208D245}" srcOrd="1" destOrd="0" presId="urn:microsoft.com/office/officeart/2005/8/layout/process1"/>
    <dgm:cxn modelId="{A4B8620A-D387-FF43-A878-56AE86A01E92}" type="presOf" srcId="{92F95A04-8F52-8545-BE1F-14AC1257C560}" destId="{13CD4D9B-6112-2146-B7BC-4E59F729F2BF}" srcOrd="0" destOrd="0" presId="urn:microsoft.com/office/officeart/2005/8/layout/process1"/>
    <dgm:cxn modelId="{42597629-1FE4-7243-88F2-A88FAE01D890}" type="presOf" srcId="{92F95A04-8F52-8545-BE1F-14AC1257C560}" destId="{D39BBEF4-605B-0B49-B2D8-B375985D7434}" srcOrd="1" destOrd="0" presId="urn:microsoft.com/office/officeart/2005/8/layout/process1"/>
    <dgm:cxn modelId="{4924BD19-ED8D-6E41-876B-2DB91BAD25D6}" type="presOf" srcId="{652BA633-861E-6A4F-89D7-EB469A4B1116}" destId="{AA4AFFBB-F30B-0340-B1E8-432C133CC119}" srcOrd="0" destOrd="0" presId="urn:microsoft.com/office/officeart/2005/8/layout/process1"/>
    <dgm:cxn modelId="{75DC325F-9FE5-2740-BC50-EEE31D990988}" type="presOf" srcId="{31A773B4-4556-9644-8E75-5E94B9416B2B}" destId="{B7C1FCBA-E525-F946-9577-5C664CA22E3C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175AB887-F057-DC4C-84AE-1DA30258C70B}" type="presOf" srcId="{2D244849-2A92-5843-8028-CB4FAF3FEF93}" destId="{5E70EA64-E9F5-844F-AD07-6FC94B693277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9B744EF2-A1F5-744A-A5A9-E6432BECEB5D}" type="presOf" srcId="{78D5EA4A-4551-C746-9BEC-18659EEDA76C}" destId="{AEBB1A15-6609-7346-9E29-450D58783C30}" srcOrd="0" destOrd="0" presId="urn:microsoft.com/office/officeart/2005/8/layout/process1"/>
    <dgm:cxn modelId="{C6654833-CEDB-C742-B039-096546E77E24}" type="presParOf" srcId="{2A7F2307-E742-3D41-AC0E-3A18678557A2}" destId="{AA4AFFBB-F30B-0340-B1E8-432C133CC119}" srcOrd="0" destOrd="0" presId="urn:microsoft.com/office/officeart/2005/8/layout/process1"/>
    <dgm:cxn modelId="{70A39577-8BBD-4244-ABB7-D5FFC9DA577A}" type="presParOf" srcId="{2A7F2307-E742-3D41-AC0E-3A18678557A2}" destId="{5E70EA64-E9F5-844F-AD07-6FC94B693277}" srcOrd="1" destOrd="0" presId="urn:microsoft.com/office/officeart/2005/8/layout/process1"/>
    <dgm:cxn modelId="{FBE07CEE-19F3-B049-84B1-100BEB90108E}" type="presParOf" srcId="{5E70EA64-E9F5-844F-AD07-6FC94B693277}" destId="{15896296-B03D-3344-A803-F4BF3CC2ACE9}" srcOrd="0" destOrd="0" presId="urn:microsoft.com/office/officeart/2005/8/layout/process1"/>
    <dgm:cxn modelId="{69ECD56C-1246-7D4B-B588-AC4CBBBAF80C}" type="presParOf" srcId="{2A7F2307-E742-3D41-AC0E-3A18678557A2}" destId="{85E77EBF-6F80-E743-A9AD-3A904BE19710}" srcOrd="2" destOrd="0" presId="urn:microsoft.com/office/officeart/2005/8/layout/process1"/>
    <dgm:cxn modelId="{E58B3ACA-2106-3A4D-BDF6-F5B86D521300}" type="presParOf" srcId="{2A7F2307-E742-3D41-AC0E-3A18678557A2}" destId="{B7C1FCBA-E525-F946-9577-5C664CA22E3C}" srcOrd="3" destOrd="0" presId="urn:microsoft.com/office/officeart/2005/8/layout/process1"/>
    <dgm:cxn modelId="{1590CACD-DCF7-1C44-A992-5935ED14CD03}" type="presParOf" srcId="{B7C1FCBA-E525-F946-9577-5C664CA22E3C}" destId="{73B44735-6BAD-064B-952A-C5B9C208D245}" srcOrd="0" destOrd="0" presId="urn:microsoft.com/office/officeart/2005/8/layout/process1"/>
    <dgm:cxn modelId="{F10EE1E8-7388-3046-BF1F-206B09D90FCC}" type="presParOf" srcId="{2A7F2307-E742-3D41-AC0E-3A18678557A2}" destId="{D3E3168C-6B9C-BD48-8D70-9B315E501E6D}" srcOrd="4" destOrd="0" presId="urn:microsoft.com/office/officeart/2005/8/layout/process1"/>
    <dgm:cxn modelId="{96478644-F332-4F43-ABE5-BDF68AECFDA6}" type="presParOf" srcId="{2A7F2307-E742-3D41-AC0E-3A18678557A2}" destId="{13CD4D9B-6112-2146-B7BC-4E59F729F2BF}" srcOrd="5" destOrd="0" presId="urn:microsoft.com/office/officeart/2005/8/layout/process1"/>
    <dgm:cxn modelId="{F9E41B7A-37D8-F843-8ED0-04D2297AEDA7}" type="presParOf" srcId="{13CD4D9B-6112-2146-B7BC-4E59F729F2BF}" destId="{D39BBEF4-605B-0B49-B2D8-B375985D7434}" srcOrd="0" destOrd="0" presId="urn:microsoft.com/office/officeart/2005/8/layout/process1"/>
    <dgm:cxn modelId="{1FEA5895-E3AA-6C42-8CBB-2D00BAE7669F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6042D4D8-F40F-5340-AE51-EDEEF25136E3}" type="presOf" srcId="{B1663827-42EF-7F47-93C6-1D294925DAEB}" destId="{C09D5EB2-B995-1345-9967-1BDDC2DADD08}" srcOrd="0" destOrd="0" presId="urn:microsoft.com/office/officeart/2005/8/layout/cycle1"/>
    <dgm:cxn modelId="{E403235D-4C78-8547-AFA8-9EF7991B3ED1}" type="presOf" srcId="{1E692FCD-3604-9C4D-A5C0-8691731FE30A}" destId="{E374D2A1-2272-1047-8BBB-92E3A595EE9E}" srcOrd="0" destOrd="0" presId="urn:microsoft.com/office/officeart/2005/8/layout/cycle1"/>
    <dgm:cxn modelId="{805D7C56-82C5-C440-AA96-28FD0F1C3643}" type="presOf" srcId="{2BE0D1B1-0A08-FB43-9590-4269C2872FF1}" destId="{F764D4C7-2F04-1645-9908-39A7F8D946E9}" srcOrd="0" destOrd="0" presId="urn:microsoft.com/office/officeart/2005/8/layout/cycle1"/>
    <dgm:cxn modelId="{AF2BF379-2623-5844-83C2-C8961752A767}" type="presOf" srcId="{0DD2B2CE-7E26-BF41-B0F6-D0732F1D0ACC}" destId="{F2BA120F-ED3B-314A-B415-7ACD2FC2B305}" srcOrd="0" destOrd="0" presId="urn:microsoft.com/office/officeart/2005/8/layout/cycle1"/>
    <dgm:cxn modelId="{B24D6B82-802B-2F4F-8D88-54FE213081FC}" type="presOf" srcId="{9C44A3A2-E641-8940-B174-966DAB9FA612}" destId="{8FC48CDC-E87C-E64F-8C51-9BDB4B595DAB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0AD5518B-9F55-9146-91CE-38C9EA71B696}" type="presOf" srcId="{9C4223FA-1161-6A4F-88DE-90521E04A4E5}" destId="{4E289FA6-A73E-D743-8DBE-50881349C5C3}" srcOrd="0" destOrd="0" presId="urn:microsoft.com/office/officeart/2005/8/layout/cycle1"/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D9238618-6B80-9943-AF51-6D9CB90440D3}" type="presOf" srcId="{ECF33D07-8532-C24D-8136-6A2C336AA17F}" destId="{455F7D6F-684D-EF48-ADD0-417CC84377F5}" srcOrd="0" destOrd="0" presId="urn:microsoft.com/office/officeart/2005/8/layout/cycle1"/>
    <dgm:cxn modelId="{AE9F885E-59E6-E146-A276-08F1A870055A}" type="presParOf" srcId="{C09D5EB2-B995-1345-9967-1BDDC2DADD08}" destId="{908642DB-DDA9-864E-9F04-AAD2659D225C}" srcOrd="0" destOrd="0" presId="urn:microsoft.com/office/officeart/2005/8/layout/cycle1"/>
    <dgm:cxn modelId="{C0D10371-F03D-4546-8F3A-5582BE2E5342}" type="presParOf" srcId="{C09D5EB2-B995-1345-9967-1BDDC2DADD08}" destId="{455F7D6F-684D-EF48-ADD0-417CC84377F5}" srcOrd="1" destOrd="0" presId="urn:microsoft.com/office/officeart/2005/8/layout/cycle1"/>
    <dgm:cxn modelId="{84826B54-0C67-6540-8676-51B0370D9B88}" type="presParOf" srcId="{C09D5EB2-B995-1345-9967-1BDDC2DADD08}" destId="{E374D2A1-2272-1047-8BBB-92E3A595EE9E}" srcOrd="2" destOrd="0" presId="urn:microsoft.com/office/officeart/2005/8/layout/cycle1"/>
    <dgm:cxn modelId="{3B0D0541-B4BA-6A49-9C05-AC6E551FCB29}" type="presParOf" srcId="{C09D5EB2-B995-1345-9967-1BDDC2DADD08}" destId="{321C2D88-DAAA-4A42-B3DD-0CACB2B1E5C8}" srcOrd="3" destOrd="0" presId="urn:microsoft.com/office/officeart/2005/8/layout/cycle1"/>
    <dgm:cxn modelId="{F5491C45-37C3-844F-AAA0-E8677603F01A}" type="presParOf" srcId="{C09D5EB2-B995-1345-9967-1BDDC2DADD08}" destId="{F2BA120F-ED3B-314A-B415-7ACD2FC2B305}" srcOrd="4" destOrd="0" presId="urn:microsoft.com/office/officeart/2005/8/layout/cycle1"/>
    <dgm:cxn modelId="{5C3AC2A4-A2FA-6041-A180-F54835C37B1B}" type="presParOf" srcId="{C09D5EB2-B995-1345-9967-1BDDC2DADD08}" destId="{F764D4C7-2F04-1645-9908-39A7F8D946E9}" srcOrd="5" destOrd="0" presId="urn:microsoft.com/office/officeart/2005/8/layout/cycle1"/>
    <dgm:cxn modelId="{D667BC31-62BC-1D41-B7DE-7A3D81F1BF33}" type="presParOf" srcId="{C09D5EB2-B995-1345-9967-1BDDC2DADD08}" destId="{69E79644-F2AF-AE4D-88DF-0B515D42C603}" srcOrd="6" destOrd="0" presId="urn:microsoft.com/office/officeart/2005/8/layout/cycle1"/>
    <dgm:cxn modelId="{1D74876C-B6E4-104F-BD37-B4A9CA9263D5}" type="presParOf" srcId="{C09D5EB2-B995-1345-9967-1BDDC2DADD08}" destId="{8FC48CDC-E87C-E64F-8C51-9BDB4B595DAB}" srcOrd="7" destOrd="0" presId="urn:microsoft.com/office/officeart/2005/8/layout/cycle1"/>
    <dgm:cxn modelId="{BC78FC4B-7A11-B247-BFD9-3A547DF25D61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9BC362-FDE9-5847-A4B7-97EB4931D434}" type="presOf" srcId="{31A773B4-4556-9644-8E75-5E94B9416B2B}" destId="{73B44735-6BAD-064B-952A-C5B9C208D245}" srcOrd="1" destOrd="0" presId="urn:microsoft.com/office/officeart/2005/8/layout/process1"/>
    <dgm:cxn modelId="{E857F921-B067-0F47-AD70-B38F33970C54}" type="presOf" srcId="{78D5EA4A-4551-C746-9BEC-18659EEDA76C}" destId="{AEBB1A15-6609-7346-9E29-450D58783C30}" srcOrd="0" destOrd="0" presId="urn:microsoft.com/office/officeart/2005/8/layout/process1"/>
    <dgm:cxn modelId="{D176A118-A27E-8642-97FD-8CA000EB32A7}" type="presOf" srcId="{652BA633-861E-6A4F-89D7-EB469A4B1116}" destId="{AA4AFFBB-F30B-0340-B1E8-432C133CC119}" srcOrd="0" destOrd="0" presId="urn:microsoft.com/office/officeart/2005/8/layout/process1"/>
    <dgm:cxn modelId="{83480A94-205C-B14B-AA4D-5F7B51988D8B}" type="presOf" srcId="{106D35A9-C577-4443-B822-514BB07C20D6}" destId="{2A7F2307-E742-3D41-AC0E-3A18678557A2}" srcOrd="0" destOrd="0" presId="urn:microsoft.com/office/officeart/2005/8/layout/process1"/>
    <dgm:cxn modelId="{7F995A53-0312-8B4E-B5E9-E530688E9C20}" type="presOf" srcId="{92F95A04-8F52-8545-BE1F-14AC1257C560}" destId="{13CD4D9B-6112-2146-B7BC-4E59F729F2BF}" srcOrd="0" destOrd="0" presId="urn:microsoft.com/office/officeart/2005/8/layout/process1"/>
    <dgm:cxn modelId="{B692C11B-9D45-604F-907A-205C3053891A}" type="presOf" srcId="{2D244849-2A92-5843-8028-CB4FAF3FEF93}" destId="{5E70EA64-E9F5-844F-AD07-6FC94B693277}" srcOrd="0" destOrd="0" presId="urn:microsoft.com/office/officeart/2005/8/layout/process1"/>
    <dgm:cxn modelId="{CE23372D-063A-5840-93A6-CA36B9B7A909}" type="presOf" srcId="{31A773B4-4556-9644-8E75-5E94B9416B2B}" destId="{B7C1FCBA-E525-F946-9577-5C664CA22E3C}" srcOrd="0" destOrd="0" presId="urn:microsoft.com/office/officeart/2005/8/layout/process1"/>
    <dgm:cxn modelId="{EEF59B60-D79A-AE4E-B723-ED2E4800DF04}" type="presOf" srcId="{2A5B0D39-722B-794B-ADCF-C458DACEC9B3}" destId="{D3E3168C-6B9C-BD48-8D70-9B315E501E6D}" srcOrd="0" destOrd="0" presId="urn:microsoft.com/office/officeart/2005/8/layout/process1"/>
    <dgm:cxn modelId="{CD4CDAF8-EB2B-4745-9AA2-112109ADA5A9}" type="presOf" srcId="{92F95A04-8F52-8545-BE1F-14AC1257C560}" destId="{D39BBEF4-605B-0B49-B2D8-B375985D7434}" srcOrd="1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08B1DCFF-26BD-6941-A8C6-CBBF87D650F7}" type="presOf" srcId="{2D244849-2A92-5843-8028-CB4FAF3FEF93}" destId="{15896296-B03D-3344-A803-F4BF3CC2ACE9}" srcOrd="1" destOrd="0" presId="urn:microsoft.com/office/officeart/2005/8/layout/process1"/>
    <dgm:cxn modelId="{EC778245-40A3-6840-8567-DF12100A08C7}" type="presOf" srcId="{EF31EEF8-E6D6-E74B-8142-6E760980F01D}" destId="{85E77EBF-6F80-E743-A9AD-3A904BE19710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CC8275F0-6E12-8C4C-AD2C-CEDD34F6B208}" type="presParOf" srcId="{2A7F2307-E742-3D41-AC0E-3A18678557A2}" destId="{AA4AFFBB-F30B-0340-B1E8-432C133CC119}" srcOrd="0" destOrd="0" presId="urn:microsoft.com/office/officeart/2005/8/layout/process1"/>
    <dgm:cxn modelId="{A482641D-D405-C040-AD1B-3C49630299EA}" type="presParOf" srcId="{2A7F2307-E742-3D41-AC0E-3A18678557A2}" destId="{5E70EA64-E9F5-844F-AD07-6FC94B693277}" srcOrd="1" destOrd="0" presId="urn:microsoft.com/office/officeart/2005/8/layout/process1"/>
    <dgm:cxn modelId="{939DB613-9030-1C42-A25E-999B6896F98B}" type="presParOf" srcId="{5E70EA64-E9F5-844F-AD07-6FC94B693277}" destId="{15896296-B03D-3344-A803-F4BF3CC2ACE9}" srcOrd="0" destOrd="0" presId="urn:microsoft.com/office/officeart/2005/8/layout/process1"/>
    <dgm:cxn modelId="{2ACF6E5C-3A43-7C44-8192-FD825CCF671B}" type="presParOf" srcId="{2A7F2307-E742-3D41-AC0E-3A18678557A2}" destId="{85E77EBF-6F80-E743-A9AD-3A904BE19710}" srcOrd="2" destOrd="0" presId="urn:microsoft.com/office/officeart/2005/8/layout/process1"/>
    <dgm:cxn modelId="{5ECE4433-8E6B-0449-8B8B-0A9AADF0D5EA}" type="presParOf" srcId="{2A7F2307-E742-3D41-AC0E-3A18678557A2}" destId="{B7C1FCBA-E525-F946-9577-5C664CA22E3C}" srcOrd="3" destOrd="0" presId="urn:microsoft.com/office/officeart/2005/8/layout/process1"/>
    <dgm:cxn modelId="{FD67E2BC-399D-5A48-BEC6-6D248D27F312}" type="presParOf" srcId="{B7C1FCBA-E525-F946-9577-5C664CA22E3C}" destId="{73B44735-6BAD-064B-952A-C5B9C208D245}" srcOrd="0" destOrd="0" presId="urn:microsoft.com/office/officeart/2005/8/layout/process1"/>
    <dgm:cxn modelId="{A2AD909C-E9FB-3B48-9D87-830DEF9D2531}" type="presParOf" srcId="{2A7F2307-E742-3D41-AC0E-3A18678557A2}" destId="{D3E3168C-6B9C-BD48-8D70-9B315E501E6D}" srcOrd="4" destOrd="0" presId="urn:microsoft.com/office/officeart/2005/8/layout/process1"/>
    <dgm:cxn modelId="{9DB3E799-B478-9043-964F-8359713787B8}" type="presParOf" srcId="{2A7F2307-E742-3D41-AC0E-3A18678557A2}" destId="{13CD4D9B-6112-2146-B7BC-4E59F729F2BF}" srcOrd="5" destOrd="0" presId="urn:microsoft.com/office/officeart/2005/8/layout/process1"/>
    <dgm:cxn modelId="{A35B37F1-26E1-5940-AD54-64055AAAFD18}" type="presParOf" srcId="{13CD4D9B-6112-2146-B7BC-4E59F729F2BF}" destId="{D39BBEF4-605B-0B49-B2D8-B375985D7434}" srcOrd="0" destOrd="0" presId="urn:microsoft.com/office/officeart/2005/8/layout/process1"/>
    <dgm:cxn modelId="{A35D6FCA-C1AA-124B-BBF7-DDFB2DB30B52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32804F-0159-424B-85F2-6A3B59A76436}" type="presOf" srcId="{31A773B4-4556-9644-8E75-5E94B9416B2B}" destId="{B7C1FCBA-E525-F946-9577-5C664CA22E3C}" srcOrd="0" destOrd="0" presId="urn:microsoft.com/office/officeart/2005/8/layout/process1"/>
    <dgm:cxn modelId="{614FCBB5-FC49-AB4C-AE10-33B8D8198B1E}" type="presOf" srcId="{92F95A04-8F52-8545-BE1F-14AC1257C560}" destId="{D39BBEF4-605B-0B49-B2D8-B375985D7434}" srcOrd="1" destOrd="0" presId="urn:microsoft.com/office/officeart/2005/8/layout/process1"/>
    <dgm:cxn modelId="{4C55A308-FEB0-F94F-9132-CEB478C83925}" type="presOf" srcId="{652BA633-861E-6A4F-89D7-EB469A4B1116}" destId="{AA4AFFBB-F30B-0340-B1E8-432C133CC119}" srcOrd="0" destOrd="0" presId="urn:microsoft.com/office/officeart/2005/8/layout/process1"/>
    <dgm:cxn modelId="{DEA67D03-5E8A-6F42-B52F-C136C3456592}" type="presOf" srcId="{78D5EA4A-4551-C746-9BEC-18659EEDA76C}" destId="{AEBB1A15-6609-7346-9E29-450D58783C30}" srcOrd="0" destOrd="0" presId="urn:microsoft.com/office/officeart/2005/8/layout/process1"/>
    <dgm:cxn modelId="{462EEBB1-5399-0546-A669-C371A38C1EBB}" type="presOf" srcId="{EF31EEF8-E6D6-E74B-8142-6E760980F01D}" destId="{85E77EBF-6F80-E743-A9AD-3A904BE19710}" srcOrd="0" destOrd="0" presId="urn:microsoft.com/office/officeart/2005/8/layout/process1"/>
    <dgm:cxn modelId="{EE5EC053-E646-734D-A28D-08382A3858A5}" type="presOf" srcId="{92F95A04-8F52-8545-BE1F-14AC1257C560}" destId="{13CD4D9B-6112-2146-B7BC-4E59F729F2BF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1D18B107-CB48-BA4E-8FB2-591BB44D4BE4}" type="presOf" srcId="{2D244849-2A92-5843-8028-CB4FAF3FEF93}" destId="{15896296-B03D-3344-A803-F4BF3CC2ACE9}" srcOrd="1" destOrd="0" presId="urn:microsoft.com/office/officeart/2005/8/layout/process1"/>
    <dgm:cxn modelId="{CD5B0142-263B-604A-AE6F-DC893ACA989E}" type="presOf" srcId="{2D244849-2A92-5843-8028-CB4FAF3FEF93}" destId="{5E70EA64-E9F5-844F-AD07-6FC94B693277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AEBEE83D-0649-6D4D-AF9C-1EB482803DBC}" type="presOf" srcId="{31A773B4-4556-9644-8E75-5E94B9416B2B}" destId="{73B44735-6BAD-064B-952A-C5B9C208D245}" srcOrd="1" destOrd="0" presId="urn:microsoft.com/office/officeart/2005/8/layout/process1"/>
    <dgm:cxn modelId="{043EB86A-4AD0-4644-9DF9-04173C669EF6}" type="presOf" srcId="{106D35A9-C577-4443-B822-514BB07C20D6}" destId="{2A7F2307-E742-3D41-AC0E-3A18678557A2}" srcOrd="0" destOrd="0" presId="urn:microsoft.com/office/officeart/2005/8/layout/process1"/>
    <dgm:cxn modelId="{FF8981C8-B28A-DE4B-98AD-6057CAC387A4}" type="presOf" srcId="{2A5B0D39-722B-794B-ADCF-C458DACEC9B3}" destId="{D3E3168C-6B9C-BD48-8D70-9B315E501E6D}" srcOrd="0" destOrd="0" presId="urn:microsoft.com/office/officeart/2005/8/layout/process1"/>
    <dgm:cxn modelId="{E9294239-0B32-E249-9432-05E10EBAE92C}" type="presParOf" srcId="{2A7F2307-E742-3D41-AC0E-3A18678557A2}" destId="{AA4AFFBB-F30B-0340-B1E8-432C133CC119}" srcOrd="0" destOrd="0" presId="urn:microsoft.com/office/officeart/2005/8/layout/process1"/>
    <dgm:cxn modelId="{CEA4584E-D660-4441-940D-BBF9CBAFE2B2}" type="presParOf" srcId="{2A7F2307-E742-3D41-AC0E-3A18678557A2}" destId="{5E70EA64-E9F5-844F-AD07-6FC94B693277}" srcOrd="1" destOrd="0" presId="urn:microsoft.com/office/officeart/2005/8/layout/process1"/>
    <dgm:cxn modelId="{23140ED5-BAFF-0C4B-A3FD-5D79BB3F01F3}" type="presParOf" srcId="{5E70EA64-E9F5-844F-AD07-6FC94B693277}" destId="{15896296-B03D-3344-A803-F4BF3CC2ACE9}" srcOrd="0" destOrd="0" presId="urn:microsoft.com/office/officeart/2005/8/layout/process1"/>
    <dgm:cxn modelId="{52E40CAF-77E5-654A-BDA2-3C9B530DBAFF}" type="presParOf" srcId="{2A7F2307-E742-3D41-AC0E-3A18678557A2}" destId="{85E77EBF-6F80-E743-A9AD-3A904BE19710}" srcOrd="2" destOrd="0" presId="urn:microsoft.com/office/officeart/2005/8/layout/process1"/>
    <dgm:cxn modelId="{0B1E7CA4-A95F-5042-8025-DDCAEBBF2226}" type="presParOf" srcId="{2A7F2307-E742-3D41-AC0E-3A18678557A2}" destId="{B7C1FCBA-E525-F946-9577-5C664CA22E3C}" srcOrd="3" destOrd="0" presId="urn:microsoft.com/office/officeart/2005/8/layout/process1"/>
    <dgm:cxn modelId="{B566FA48-D18D-0445-859A-60F0C9B89E2F}" type="presParOf" srcId="{B7C1FCBA-E525-F946-9577-5C664CA22E3C}" destId="{73B44735-6BAD-064B-952A-C5B9C208D245}" srcOrd="0" destOrd="0" presId="urn:microsoft.com/office/officeart/2005/8/layout/process1"/>
    <dgm:cxn modelId="{DBF867F9-225B-E445-B97C-384A1339C714}" type="presParOf" srcId="{2A7F2307-E742-3D41-AC0E-3A18678557A2}" destId="{D3E3168C-6B9C-BD48-8D70-9B315E501E6D}" srcOrd="4" destOrd="0" presId="urn:microsoft.com/office/officeart/2005/8/layout/process1"/>
    <dgm:cxn modelId="{40C3BFA5-3F3B-714A-A126-9246E6F9D87E}" type="presParOf" srcId="{2A7F2307-E742-3D41-AC0E-3A18678557A2}" destId="{13CD4D9B-6112-2146-B7BC-4E59F729F2BF}" srcOrd="5" destOrd="0" presId="urn:microsoft.com/office/officeart/2005/8/layout/process1"/>
    <dgm:cxn modelId="{22FFEFCD-AA6A-A540-B0D2-72229A03578E}" type="presParOf" srcId="{13CD4D9B-6112-2146-B7BC-4E59F729F2BF}" destId="{D39BBEF4-605B-0B49-B2D8-B375985D7434}" srcOrd="0" destOrd="0" presId="urn:microsoft.com/office/officeart/2005/8/layout/process1"/>
    <dgm:cxn modelId="{FA078F66-5D9C-E449-AD80-7DF6BF49270C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2BC7A5-BD21-C64F-8555-FEDE18A26C9F}" type="presOf" srcId="{106D35A9-C577-4443-B822-514BB07C20D6}" destId="{2A7F2307-E742-3D41-AC0E-3A18678557A2}" srcOrd="0" destOrd="0" presId="urn:microsoft.com/office/officeart/2005/8/layout/process1"/>
    <dgm:cxn modelId="{15713401-B62A-4949-95BE-F448CBB9DB63}" type="presOf" srcId="{78D5EA4A-4551-C746-9BEC-18659EEDA76C}" destId="{AEBB1A15-6609-7346-9E29-450D58783C30}" srcOrd="0" destOrd="0" presId="urn:microsoft.com/office/officeart/2005/8/layout/process1"/>
    <dgm:cxn modelId="{DDC17275-4A82-DD41-8D70-D969057377B6}" type="presOf" srcId="{31A773B4-4556-9644-8E75-5E94B9416B2B}" destId="{73B44735-6BAD-064B-952A-C5B9C208D245}" srcOrd="1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5E0CA36F-4B1E-4545-B28C-70A77559D856}" type="presOf" srcId="{2D244849-2A92-5843-8028-CB4FAF3FEF93}" destId="{5E70EA64-E9F5-844F-AD07-6FC94B693277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84A74681-60E2-C846-871B-22DFC629820D}" type="presOf" srcId="{31A773B4-4556-9644-8E75-5E94B9416B2B}" destId="{B7C1FCBA-E525-F946-9577-5C664CA22E3C}" srcOrd="0" destOrd="0" presId="urn:microsoft.com/office/officeart/2005/8/layout/process1"/>
    <dgm:cxn modelId="{4C8BC80B-7B4A-9140-BE65-FF959FDF2A4F}" type="presOf" srcId="{92F95A04-8F52-8545-BE1F-14AC1257C560}" destId="{D39BBEF4-605B-0B49-B2D8-B375985D7434}" srcOrd="1" destOrd="0" presId="urn:microsoft.com/office/officeart/2005/8/layout/process1"/>
    <dgm:cxn modelId="{72AFF7E1-AEC1-9E44-B8C7-0819656AD7E2}" type="presOf" srcId="{2A5B0D39-722B-794B-ADCF-C458DACEC9B3}" destId="{D3E3168C-6B9C-BD48-8D70-9B315E501E6D}" srcOrd="0" destOrd="0" presId="urn:microsoft.com/office/officeart/2005/8/layout/process1"/>
    <dgm:cxn modelId="{F93E93E2-F9D7-EE46-9AE8-AEA4CD214AA9}" type="presOf" srcId="{EF31EEF8-E6D6-E74B-8142-6E760980F01D}" destId="{85E77EBF-6F80-E743-A9AD-3A904BE19710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DD79DE2F-4C1E-4A4F-B674-52AFFCDF85BC}" type="presOf" srcId="{652BA633-861E-6A4F-89D7-EB469A4B1116}" destId="{AA4AFFBB-F30B-0340-B1E8-432C133CC119}" srcOrd="0" destOrd="0" presId="urn:microsoft.com/office/officeart/2005/8/layout/process1"/>
    <dgm:cxn modelId="{8E06A615-B9B2-9040-8327-F1FB4E148DE9}" type="presOf" srcId="{2D244849-2A92-5843-8028-CB4FAF3FEF93}" destId="{15896296-B03D-3344-A803-F4BF3CC2ACE9}" srcOrd="1" destOrd="0" presId="urn:microsoft.com/office/officeart/2005/8/layout/process1"/>
    <dgm:cxn modelId="{9EA3384C-AB2D-8041-9E2D-1A241F2938E2}" type="presOf" srcId="{92F95A04-8F52-8545-BE1F-14AC1257C560}" destId="{13CD4D9B-6112-2146-B7BC-4E59F729F2BF}" srcOrd="0" destOrd="0" presId="urn:microsoft.com/office/officeart/2005/8/layout/process1"/>
    <dgm:cxn modelId="{DBDBB2F2-5FBC-274F-B393-ACAADC0DBC50}" type="presParOf" srcId="{2A7F2307-E742-3D41-AC0E-3A18678557A2}" destId="{AA4AFFBB-F30B-0340-B1E8-432C133CC119}" srcOrd="0" destOrd="0" presId="urn:microsoft.com/office/officeart/2005/8/layout/process1"/>
    <dgm:cxn modelId="{C568C7B7-123B-5747-879C-1450C2C247E3}" type="presParOf" srcId="{2A7F2307-E742-3D41-AC0E-3A18678557A2}" destId="{5E70EA64-E9F5-844F-AD07-6FC94B693277}" srcOrd="1" destOrd="0" presId="urn:microsoft.com/office/officeart/2005/8/layout/process1"/>
    <dgm:cxn modelId="{E80D6C8F-4951-4648-9A13-A70D2D394E69}" type="presParOf" srcId="{5E70EA64-E9F5-844F-AD07-6FC94B693277}" destId="{15896296-B03D-3344-A803-F4BF3CC2ACE9}" srcOrd="0" destOrd="0" presId="urn:microsoft.com/office/officeart/2005/8/layout/process1"/>
    <dgm:cxn modelId="{5C19AA21-B451-9847-9FCE-B0BC80C82EEB}" type="presParOf" srcId="{2A7F2307-E742-3D41-AC0E-3A18678557A2}" destId="{85E77EBF-6F80-E743-A9AD-3A904BE19710}" srcOrd="2" destOrd="0" presId="urn:microsoft.com/office/officeart/2005/8/layout/process1"/>
    <dgm:cxn modelId="{A59AC3F6-49E6-C44D-BD24-E1EF2FF6A930}" type="presParOf" srcId="{2A7F2307-E742-3D41-AC0E-3A18678557A2}" destId="{B7C1FCBA-E525-F946-9577-5C664CA22E3C}" srcOrd="3" destOrd="0" presId="urn:microsoft.com/office/officeart/2005/8/layout/process1"/>
    <dgm:cxn modelId="{8F142E78-1262-6443-96A1-8A57F4EC72CF}" type="presParOf" srcId="{B7C1FCBA-E525-F946-9577-5C664CA22E3C}" destId="{73B44735-6BAD-064B-952A-C5B9C208D245}" srcOrd="0" destOrd="0" presId="urn:microsoft.com/office/officeart/2005/8/layout/process1"/>
    <dgm:cxn modelId="{0704C450-18DE-F942-830A-75C62509BB1B}" type="presParOf" srcId="{2A7F2307-E742-3D41-AC0E-3A18678557A2}" destId="{D3E3168C-6B9C-BD48-8D70-9B315E501E6D}" srcOrd="4" destOrd="0" presId="urn:microsoft.com/office/officeart/2005/8/layout/process1"/>
    <dgm:cxn modelId="{C1152525-EE66-B046-BE1F-E6AF8B6AB1FE}" type="presParOf" srcId="{2A7F2307-E742-3D41-AC0E-3A18678557A2}" destId="{13CD4D9B-6112-2146-B7BC-4E59F729F2BF}" srcOrd="5" destOrd="0" presId="urn:microsoft.com/office/officeart/2005/8/layout/process1"/>
    <dgm:cxn modelId="{EC4D52D8-3F2A-3248-9751-74F3DFF0D1F4}" type="presParOf" srcId="{13CD4D9B-6112-2146-B7BC-4E59F729F2BF}" destId="{D39BBEF4-605B-0B49-B2D8-B375985D7434}" srcOrd="0" destOrd="0" presId="urn:microsoft.com/office/officeart/2005/8/layout/process1"/>
    <dgm:cxn modelId="{B79419C2-C14C-7C45-B37F-5859A85A8984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0DE653-7181-844F-A7FD-98397700B380}" type="presOf" srcId="{2A5B0D39-722B-794B-ADCF-C458DACEC9B3}" destId="{D3E3168C-6B9C-BD48-8D70-9B315E501E6D}" srcOrd="0" destOrd="0" presId="urn:microsoft.com/office/officeart/2005/8/layout/process1"/>
    <dgm:cxn modelId="{DB38F3DC-7880-2F46-B893-7192AC21163D}" type="presOf" srcId="{2D244849-2A92-5843-8028-CB4FAF3FEF93}" destId="{5E70EA64-E9F5-844F-AD07-6FC94B693277}" srcOrd="0" destOrd="0" presId="urn:microsoft.com/office/officeart/2005/8/layout/process1"/>
    <dgm:cxn modelId="{2C3B2C58-CEA7-E140-A37F-4856D9B33421}" type="presOf" srcId="{78D5EA4A-4551-C746-9BEC-18659EEDA76C}" destId="{AEBB1A15-6609-7346-9E29-450D58783C30}" srcOrd="0" destOrd="0" presId="urn:microsoft.com/office/officeart/2005/8/layout/process1"/>
    <dgm:cxn modelId="{BC569102-D40D-1944-9192-4869E454D650}" type="presOf" srcId="{92F95A04-8F52-8545-BE1F-14AC1257C560}" destId="{13CD4D9B-6112-2146-B7BC-4E59F729F2BF}" srcOrd="0" destOrd="0" presId="urn:microsoft.com/office/officeart/2005/8/layout/process1"/>
    <dgm:cxn modelId="{B314090C-D308-6346-A5BA-9FF9AAC29815}" type="presOf" srcId="{EF31EEF8-E6D6-E74B-8142-6E760980F01D}" destId="{85E77EBF-6F80-E743-A9AD-3A904BE19710}" srcOrd="0" destOrd="0" presId="urn:microsoft.com/office/officeart/2005/8/layout/process1"/>
    <dgm:cxn modelId="{0832B447-3E82-8F43-B796-B607A4FAE9CA}" type="presOf" srcId="{2D244849-2A92-5843-8028-CB4FAF3FEF93}" destId="{15896296-B03D-3344-A803-F4BF3CC2ACE9}" srcOrd="1" destOrd="0" presId="urn:microsoft.com/office/officeart/2005/8/layout/process1"/>
    <dgm:cxn modelId="{38F96817-143D-564C-83AB-299C7FF2B11C}" type="presOf" srcId="{31A773B4-4556-9644-8E75-5E94B9416B2B}" destId="{B7C1FCBA-E525-F946-9577-5C664CA22E3C}" srcOrd="0" destOrd="0" presId="urn:microsoft.com/office/officeart/2005/8/layout/process1"/>
    <dgm:cxn modelId="{ED0C8AFE-6DEE-4643-B237-9D418CB2130B}" type="presOf" srcId="{92F95A04-8F52-8545-BE1F-14AC1257C560}" destId="{D39BBEF4-605B-0B49-B2D8-B375985D7434}" srcOrd="1" destOrd="0" presId="urn:microsoft.com/office/officeart/2005/8/layout/process1"/>
    <dgm:cxn modelId="{9B44AA54-F7A6-EC47-BCB5-9A2EEFF40632}" type="presOf" srcId="{31A773B4-4556-9644-8E75-5E94B9416B2B}" destId="{73B44735-6BAD-064B-952A-C5B9C208D245}" srcOrd="1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BF493D89-8A8D-0C42-93B6-5C2AEDCACFD1}" type="presOf" srcId="{652BA633-861E-6A4F-89D7-EB469A4B1116}" destId="{AA4AFFBB-F30B-0340-B1E8-432C133CC119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B788313E-214D-DB46-94AD-3592A0FCCA93}" type="presOf" srcId="{106D35A9-C577-4443-B822-514BB07C20D6}" destId="{2A7F2307-E742-3D41-AC0E-3A18678557A2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9BFD8590-1126-514E-BE53-88FA0EEC128D}" type="presParOf" srcId="{2A7F2307-E742-3D41-AC0E-3A18678557A2}" destId="{AA4AFFBB-F30B-0340-B1E8-432C133CC119}" srcOrd="0" destOrd="0" presId="urn:microsoft.com/office/officeart/2005/8/layout/process1"/>
    <dgm:cxn modelId="{525FDD22-AE3A-4C43-8ABC-177F4D293D8B}" type="presParOf" srcId="{2A7F2307-E742-3D41-AC0E-3A18678557A2}" destId="{5E70EA64-E9F5-844F-AD07-6FC94B693277}" srcOrd="1" destOrd="0" presId="urn:microsoft.com/office/officeart/2005/8/layout/process1"/>
    <dgm:cxn modelId="{3B2E4053-5D23-AF42-A1A3-20A6F66CE668}" type="presParOf" srcId="{5E70EA64-E9F5-844F-AD07-6FC94B693277}" destId="{15896296-B03D-3344-A803-F4BF3CC2ACE9}" srcOrd="0" destOrd="0" presId="urn:microsoft.com/office/officeart/2005/8/layout/process1"/>
    <dgm:cxn modelId="{572235EC-D54D-EC42-806F-202B6713ADD9}" type="presParOf" srcId="{2A7F2307-E742-3D41-AC0E-3A18678557A2}" destId="{85E77EBF-6F80-E743-A9AD-3A904BE19710}" srcOrd="2" destOrd="0" presId="urn:microsoft.com/office/officeart/2005/8/layout/process1"/>
    <dgm:cxn modelId="{6782D693-093A-D944-83F2-0DA18B5DD49B}" type="presParOf" srcId="{2A7F2307-E742-3D41-AC0E-3A18678557A2}" destId="{B7C1FCBA-E525-F946-9577-5C664CA22E3C}" srcOrd="3" destOrd="0" presId="urn:microsoft.com/office/officeart/2005/8/layout/process1"/>
    <dgm:cxn modelId="{C569CAEA-070F-0D4D-8E29-12523ABECEC8}" type="presParOf" srcId="{B7C1FCBA-E525-F946-9577-5C664CA22E3C}" destId="{73B44735-6BAD-064B-952A-C5B9C208D245}" srcOrd="0" destOrd="0" presId="urn:microsoft.com/office/officeart/2005/8/layout/process1"/>
    <dgm:cxn modelId="{62B397A3-E91D-D34C-95CD-86A286C31994}" type="presParOf" srcId="{2A7F2307-E742-3D41-AC0E-3A18678557A2}" destId="{D3E3168C-6B9C-BD48-8D70-9B315E501E6D}" srcOrd="4" destOrd="0" presId="urn:microsoft.com/office/officeart/2005/8/layout/process1"/>
    <dgm:cxn modelId="{0BD33A40-3F7A-1843-B65F-F040500EB7EF}" type="presParOf" srcId="{2A7F2307-E742-3D41-AC0E-3A18678557A2}" destId="{13CD4D9B-6112-2146-B7BC-4E59F729F2BF}" srcOrd="5" destOrd="0" presId="urn:microsoft.com/office/officeart/2005/8/layout/process1"/>
    <dgm:cxn modelId="{F2B53C64-B0BD-4F40-9E32-FC145520B61C}" type="presParOf" srcId="{13CD4D9B-6112-2146-B7BC-4E59F729F2BF}" destId="{D39BBEF4-605B-0B49-B2D8-B375985D7434}" srcOrd="0" destOrd="0" presId="urn:microsoft.com/office/officeart/2005/8/layout/process1"/>
    <dgm:cxn modelId="{7B72474B-526D-2B45-877D-AA13DD439300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EA6F8D7A-6705-FD4E-BF5F-44B676121B59}" type="presOf" srcId="{ECF33D07-8532-C24D-8136-6A2C336AA17F}" destId="{455F7D6F-684D-EF48-ADD0-417CC84377F5}" srcOrd="0" destOrd="0" presId="urn:microsoft.com/office/officeart/2005/8/layout/cycle1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BF672329-B735-FF40-A7D7-53B5317280EA}" type="presOf" srcId="{0DD2B2CE-7E26-BF41-B0F6-D0732F1D0ACC}" destId="{F2BA120F-ED3B-314A-B415-7ACD2FC2B305}" srcOrd="0" destOrd="0" presId="urn:microsoft.com/office/officeart/2005/8/layout/cycle1"/>
    <dgm:cxn modelId="{F06608A9-CF5C-4641-9790-137EE15972D7}" type="presOf" srcId="{2BE0D1B1-0A08-FB43-9590-4269C2872FF1}" destId="{F764D4C7-2F04-1645-9908-39A7F8D946E9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1E015127-166C-9F49-88B4-B44ACC73ECB9}" type="presOf" srcId="{B1663827-42EF-7F47-93C6-1D294925DAEB}" destId="{C09D5EB2-B995-1345-9967-1BDDC2DADD08}" srcOrd="0" destOrd="0" presId="urn:microsoft.com/office/officeart/2005/8/layout/cycle1"/>
    <dgm:cxn modelId="{C7B619D4-CA00-1D49-BAE6-B67DCB1BEAF9}" type="presOf" srcId="{9C4223FA-1161-6A4F-88DE-90521E04A4E5}" destId="{4E289FA6-A73E-D743-8DBE-50881349C5C3}" srcOrd="0" destOrd="0" presId="urn:microsoft.com/office/officeart/2005/8/layout/cycle1"/>
    <dgm:cxn modelId="{E046157E-DE5D-1543-8A1E-905317BAE8B6}" type="presOf" srcId="{9C44A3A2-E641-8940-B174-966DAB9FA612}" destId="{8FC48CDC-E87C-E64F-8C51-9BDB4B595DAB}" srcOrd="0" destOrd="0" presId="urn:microsoft.com/office/officeart/2005/8/layout/cycle1"/>
    <dgm:cxn modelId="{C8CD7819-17D5-E04A-904B-D1566D9D2D42}" type="presOf" srcId="{1E692FCD-3604-9C4D-A5C0-8691731FE30A}" destId="{E374D2A1-2272-1047-8BBB-92E3A595EE9E}" srcOrd="0" destOrd="0" presId="urn:microsoft.com/office/officeart/2005/8/layout/cycle1"/>
    <dgm:cxn modelId="{5F16FE56-7FA1-D04F-AB59-E3FF62D5562C}" type="presParOf" srcId="{C09D5EB2-B995-1345-9967-1BDDC2DADD08}" destId="{908642DB-DDA9-864E-9F04-AAD2659D225C}" srcOrd="0" destOrd="0" presId="urn:microsoft.com/office/officeart/2005/8/layout/cycle1"/>
    <dgm:cxn modelId="{43CCB787-B0CD-8E49-9A7D-A87FE8A7FE7F}" type="presParOf" srcId="{C09D5EB2-B995-1345-9967-1BDDC2DADD08}" destId="{455F7D6F-684D-EF48-ADD0-417CC84377F5}" srcOrd="1" destOrd="0" presId="urn:microsoft.com/office/officeart/2005/8/layout/cycle1"/>
    <dgm:cxn modelId="{9FD30B29-E430-4C43-997C-66A3D87C865D}" type="presParOf" srcId="{C09D5EB2-B995-1345-9967-1BDDC2DADD08}" destId="{E374D2A1-2272-1047-8BBB-92E3A595EE9E}" srcOrd="2" destOrd="0" presId="urn:microsoft.com/office/officeart/2005/8/layout/cycle1"/>
    <dgm:cxn modelId="{69ABA05F-0B2D-3742-883B-D91B619768CF}" type="presParOf" srcId="{C09D5EB2-B995-1345-9967-1BDDC2DADD08}" destId="{321C2D88-DAAA-4A42-B3DD-0CACB2B1E5C8}" srcOrd="3" destOrd="0" presId="urn:microsoft.com/office/officeart/2005/8/layout/cycle1"/>
    <dgm:cxn modelId="{F8B9D50C-9809-434C-903F-9164AA8D22AA}" type="presParOf" srcId="{C09D5EB2-B995-1345-9967-1BDDC2DADD08}" destId="{F2BA120F-ED3B-314A-B415-7ACD2FC2B305}" srcOrd="4" destOrd="0" presId="urn:microsoft.com/office/officeart/2005/8/layout/cycle1"/>
    <dgm:cxn modelId="{6678FDA9-618A-E145-B6E4-E600995A439F}" type="presParOf" srcId="{C09D5EB2-B995-1345-9967-1BDDC2DADD08}" destId="{F764D4C7-2F04-1645-9908-39A7F8D946E9}" srcOrd="5" destOrd="0" presId="urn:microsoft.com/office/officeart/2005/8/layout/cycle1"/>
    <dgm:cxn modelId="{B72DDDF0-F1D3-2F48-B490-4B8F553602D0}" type="presParOf" srcId="{C09D5EB2-B995-1345-9967-1BDDC2DADD08}" destId="{69E79644-F2AF-AE4D-88DF-0B515D42C603}" srcOrd="6" destOrd="0" presId="urn:microsoft.com/office/officeart/2005/8/layout/cycle1"/>
    <dgm:cxn modelId="{93551F30-B3AD-E241-AAC5-1A63D8C0EBF9}" type="presParOf" srcId="{C09D5EB2-B995-1345-9967-1BDDC2DADD08}" destId="{8FC48CDC-E87C-E64F-8C51-9BDB4B595DAB}" srcOrd="7" destOrd="0" presId="urn:microsoft.com/office/officeart/2005/8/layout/cycle1"/>
    <dgm:cxn modelId="{B5D335FE-6BB7-404F-9FCD-8BBA071C857E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E7C4BE-1B26-C944-A154-59BC5D9EA87D}" type="presOf" srcId="{78D5EA4A-4551-C746-9BEC-18659EEDA76C}" destId="{AEBB1A15-6609-7346-9E29-450D58783C30}" srcOrd="0" destOrd="0" presId="urn:microsoft.com/office/officeart/2005/8/layout/process1"/>
    <dgm:cxn modelId="{3981CC3B-87B1-B64A-A537-C7EC24D0DEA7}" type="presOf" srcId="{106D35A9-C577-4443-B822-514BB07C20D6}" destId="{2A7F2307-E742-3D41-AC0E-3A18678557A2}" srcOrd="0" destOrd="0" presId="urn:microsoft.com/office/officeart/2005/8/layout/process1"/>
    <dgm:cxn modelId="{831CF771-452E-0B4E-88B8-2264062273F0}" type="presOf" srcId="{92F95A04-8F52-8545-BE1F-14AC1257C560}" destId="{D39BBEF4-605B-0B49-B2D8-B375985D7434}" srcOrd="1" destOrd="0" presId="urn:microsoft.com/office/officeart/2005/8/layout/process1"/>
    <dgm:cxn modelId="{2730DC11-BD22-9A45-9D06-DD850BEBDFF9}" type="presOf" srcId="{2D244849-2A92-5843-8028-CB4FAF3FEF93}" destId="{15896296-B03D-3344-A803-F4BF3CC2ACE9}" srcOrd="1" destOrd="0" presId="urn:microsoft.com/office/officeart/2005/8/layout/process1"/>
    <dgm:cxn modelId="{141574EF-D941-B34C-97F3-39A2C5A8781F}" type="presOf" srcId="{EF31EEF8-E6D6-E74B-8142-6E760980F01D}" destId="{85E77EBF-6F80-E743-A9AD-3A904BE1971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59FBE6C7-D713-ED4E-B6D3-8B7625BA8B0C}" type="presOf" srcId="{92F95A04-8F52-8545-BE1F-14AC1257C560}" destId="{13CD4D9B-6112-2146-B7BC-4E59F729F2BF}" srcOrd="0" destOrd="0" presId="urn:microsoft.com/office/officeart/2005/8/layout/process1"/>
    <dgm:cxn modelId="{30BC9687-BA91-A346-A492-CBF2BDE15E21}" type="presOf" srcId="{2A5B0D39-722B-794B-ADCF-C458DACEC9B3}" destId="{D3E3168C-6B9C-BD48-8D70-9B315E501E6D}" srcOrd="0" destOrd="0" presId="urn:microsoft.com/office/officeart/2005/8/layout/process1"/>
    <dgm:cxn modelId="{1F0DF1C7-F004-AE4B-9D8A-1E866E78CD23}" type="presOf" srcId="{652BA633-861E-6A4F-89D7-EB469A4B1116}" destId="{AA4AFFBB-F30B-0340-B1E8-432C133CC119}" srcOrd="0" destOrd="0" presId="urn:microsoft.com/office/officeart/2005/8/layout/process1"/>
    <dgm:cxn modelId="{B491E496-8F46-C445-BB24-B4C1F592D836}" type="presOf" srcId="{31A773B4-4556-9644-8E75-5E94B9416B2B}" destId="{73B44735-6BAD-064B-952A-C5B9C208D245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89F86786-741E-0C4F-8C1B-5C56A1F711AA}" type="presOf" srcId="{2D244849-2A92-5843-8028-CB4FAF3FEF93}" destId="{5E70EA64-E9F5-844F-AD07-6FC94B693277}" srcOrd="0" destOrd="0" presId="urn:microsoft.com/office/officeart/2005/8/layout/process1"/>
    <dgm:cxn modelId="{D9BBA2BF-9B8D-9F44-9F1B-5DFF7D84F807}" type="presOf" srcId="{31A773B4-4556-9644-8E75-5E94B9416B2B}" destId="{B7C1FCBA-E525-F946-9577-5C664CA22E3C}" srcOrd="0" destOrd="0" presId="urn:microsoft.com/office/officeart/2005/8/layout/process1"/>
    <dgm:cxn modelId="{26AAC394-6A05-4546-9397-7BC3093E3C46}" type="presParOf" srcId="{2A7F2307-E742-3D41-AC0E-3A18678557A2}" destId="{AA4AFFBB-F30B-0340-B1E8-432C133CC119}" srcOrd="0" destOrd="0" presId="urn:microsoft.com/office/officeart/2005/8/layout/process1"/>
    <dgm:cxn modelId="{4B21ACA9-EB6E-5542-B3E8-A23D3E64BB27}" type="presParOf" srcId="{2A7F2307-E742-3D41-AC0E-3A18678557A2}" destId="{5E70EA64-E9F5-844F-AD07-6FC94B693277}" srcOrd="1" destOrd="0" presId="urn:microsoft.com/office/officeart/2005/8/layout/process1"/>
    <dgm:cxn modelId="{F9F07AB4-CBB0-A94F-BB56-0DB1CFF8F67B}" type="presParOf" srcId="{5E70EA64-E9F5-844F-AD07-6FC94B693277}" destId="{15896296-B03D-3344-A803-F4BF3CC2ACE9}" srcOrd="0" destOrd="0" presId="urn:microsoft.com/office/officeart/2005/8/layout/process1"/>
    <dgm:cxn modelId="{074529B1-97EE-634A-9A46-8585E7BC9B8B}" type="presParOf" srcId="{2A7F2307-E742-3D41-AC0E-3A18678557A2}" destId="{85E77EBF-6F80-E743-A9AD-3A904BE19710}" srcOrd="2" destOrd="0" presId="urn:microsoft.com/office/officeart/2005/8/layout/process1"/>
    <dgm:cxn modelId="{6D6A152E-7805-3C4A-9443-A752A45B4F6C}" type="presParOf" srcId="{2A7F2307-E742-3D41-AC0E-3A18678557A2}" destId="{B7C1FCBA-E525-F946-9577-5C664CA22E3C}" srcOrd="3" destOrd="0" presId="urn:microsoft.com/office/officeart/2005/8/layout/process1"/>
    <dgm:cxn modelId="{B97EEB13-1A78-7A43-8673-AB52EF505845}" type="presParOf" srcId="{B7C1FCBA-E525-F946-9577-5C664CA22E3C}" destId="{73B44735-6BAD-064B-952A-C5B9C208D245}" srcOrd="0" destOrd="0" presId="urn:microsoft.com/office/officeart/2005/8/layout/process1"/>
    <dgm:cxn modelId="{E284514D-3C4E-4D46-9619-55E5F2380008}" type="presParOf" srcId="{2A7F2307-E742-3D41-AC0E-3A18678557A2}" destId="{D3E3168C-6B9C-BD48-8D70-9B315E501E6D}" srcOrd="4" destOrd="0" presId="urn:microsoft.com/office/officeart/2005/8/layout/process1"/>
    <dgm:cxn modelId="{8343653A-B722-624C-8670-524E34C18F8A}" type="presParOf" srcId="{2A7F2307-E742-3D41-AC0E-3A18678557A2}" destId="{13CD4D9B-6112-2146-B7BC-4E59F729F2BF}" srcOrd="5" destOrd="0" presId="urn:microsoft.com/office/officeart/2005/8/layout/process1"/>
    <dgm:cxn modelId="{41153A80-A547-684A-9176-93BFF37D1419}" type="presParOf" srcId="{13CD4D9B-6112-2146-B7BC-4E59F729F2BF}" destId="{D39BBEF4-605B-0B49-B2D8-B375985D7434}" srcOrd="0" destOrd="0" presId="urn:microsoft.com/office/officeart/2005/8/layout/process1"/>
    <dgm:cxn modelId="{319469B0-5DC8-604C-91FF-05F118AAB6CC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D410BE-E17A-DB4A-B859-809B87F41D44}" type="presOf" srcId="{92F95A04-8F52-8545-BE1F-14AC1257C560}" destId="{13CD4D9B-6112-2146-B7BC-4E59F729F2BF}" srcOrd="0" destOrd="0" presId="urn:microsoft.com/office/officeart/2005/8/layout/process1"/>
    <dgm:cxn modelId="{96211F3D-AABF-9149-AE77-05F4C75C6809}" type="presOf" srcId="{31A773B4-4556-9644-8E75-5E94B9416B2B}" destId="{73B44735-6BAD-064B-952A-C5B9C208D245}" srcOrd="1" destOrd="0" presId="urn:microsoft.com/office/officeart/2005/8/layout/process1"/>
    <dgm:cxn modelId="{9DAE692D-E93E-1F43-8467-FE49158FDFDA}" type="presOf" srcId="{92F95A04-8F52-8545-BE1F-14AC1257C560}" destId="{D39BBEF4-605B-0B49-B2D8-B375985D7434}" srcOrd="1" destOrd="0" presId="urn:microsoft.com/office/officeart/2005/8/layout/process1"/>
    <dgm:cxn modelId="{601CD843-2246-A44F-BE2F-A594E0FD3495}" type="presOf" srcId="{78D5EA4A-4551-C746-9BEC-18659EEDA76C}" destId="{AEBB1A15-6609-7346-9E29-450D58783C30}" srcOrd="0" destOrd="0" presId="urn:microsoft.com/office/officeart/2005/8/layout/process1"/>
    <dgm:cxn modelId="{F688F67B-044A-814F-B8DF-E421A48C181D}" type="presOf" srcId="{2D244849-2A92-5843-8028-CB4FAF3FEF93}" destId="{5E70EA64-E9F5-844F-AD07-6FC94B693277}" srcOrd="0" destOrd="0" presId="urn:microsoft.com/office/officeart/2005/8/layout/process1"/>
    <dgm:cxn modelId="{7C724891-BEF2-7848-974A-553FC4BA2243}" type="presOf" srcId="{31A773B4-4556-9644-8E75-5E94B9416B2B}" destId="{B7C1FCBA-E525-F946-9577-5C664CA22E3C}" srcOrd="0" destOrd="0" presId="urn:microsoft.com/office/officeart/2005/8/layout/process1"/>
    <dgm:cxn modelId="{159BF844-8C93-4F43-B33A-30FEFFA23CF4}" type="presOf" srcId="{2A5B0D39-722B-794B-ADCF-C458DACEC9B3}" destId="{D3E3168C-6B9C-BD48-8D70-9B315E501E6D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38195E2E-5335-C94B-B37D-70D0DB321DC5}" type="presOf" srcId="{652BA633-861E-6A4F-89D7-EB469A4B1116}" destId="{AA4AFFBB-F30B-0340-B1E8-432C133CC119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3D55371D-F493-964F-BFF9-1904E7C5B123}" type="presOf" srcId="{106D35A9-C577-4443-B822-514BB07C20D6}" destId="{2A7F2307-E742-3D41-AC0E-3A18678557A2}" srcOrd="0" destOrd="0" presId="urn:microsoft.com/office/officeart/2005/8/layout/process1"/>
    <dgm:cxn modelId="{FC04843F-3B20-BC48-87EA-4125FEDF6796}" type="presOf" srcId="{2D244849-2A92-5843-8028-CB4FAF3FEF93}" destId="{15896296-B03D-3344-A803-F4BF3CC2ACE9}" srcOrd="1" destOrd="0" presId="urn:microsoft.com/office/officeart/2005/8/layout/process1"/>
    <dgm:cxn modelId="{78D9D95A-0F36-9249-9939-34DB10ED822D}" type="presOf" srcId="{EF31EEF8-E6D6-E74B-8142-6E760980F01D}" destId="{85E77EBF-6F80-E743-A9AD-3A904BE19710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5C80A506-4A41-4E4B-A11C-358CBB6E829A}" type="presParOf" srcId="{2A7F2307-E742-3D41-AC0E-3A18678557A2}" destId="{AA4AFFBB-F30B-0340-B1E8-432C133CC119}" srcOrd="0" destOrd="0" presId="urn:microsoft.com/office/officeart/2005/8/layout/process1"/>
    <dgm:cxn modelId="{32657D6D-A82E-EF4E-928F-A2220130D38D}" type="presParOf" srcId="{2A7F2307-E742-3D41-AC0E-3A18678557A2}" destId="{5E70EA64-E9F5-844F-AD07-6FC94B693277}" srcOrd="1" destOrd="0" presId="urn:microsoft.com/office/officeart/2005/8/layout/process1"/>
    <dgm:cxn modelId="{698E0FFC-1140-5F42-A246-FEC3A34DC069}" type="presParOf" srcId="{5E70EA64-E9F5-844F-AD07-6FC94B693277}" destId="{15896296-B03D-3344-A803-F4BF3CC2ACE9}" srcOrd="0" destOrd="0" presId="urn:microsoft.com/office/officeart/2005/8/layout/process1"/>
    <dgm:cxn modelId="{7C08BC25-5BDE-D342-B8FB-12A4A2D1A2A2}" type="presParOf" srcId="{2A7F2307-E742-3D41-AC0E-3A18678557A2}" destId="{85E77EBF-6F80-E743-A9AD-3A904BE19710}" srcOrd="2" destOrd="0" presId="urn:microsoft.com/office/officeart/2005/8/layout/process1"/>
    <dgm:cxn modelId="{350EA2EC-D8B3-4F4D-ABD7-B1849223FD53}" type="presParOf" srcId="{2A7F2307-E742-3D41-AC0E-3A18678557A2}" destId="{B7C1FCBA-E525-F946-9577-5C664CA22E3C}" srcOrd="3" destOrd="0" presId="urn:microsoft.com/office/officeart/2005/8/layout/process1"/>
    <dgm:cxn modelId="{CE0697A3-9555-7049-B878-19E22588D537}" type="presParOf" srcId="{B7C1FCBA-E525-F946-9577-5C664CA22E3C}" destId="{73B44735-6BAD-064B-952A-C5B9C208D245}" srcOrd="0" destOrd="0" presId="urn:microsoft.com/office/officeart/2005/8/layout/process1"/>
    <dgm:cxn modelId="{FC460EE3-98AC-D248-B23F-70F4FDC2B79D}" type="presParOf" srcId="{2A7F2307-E742-3D41-AC0E-3A18678557A2}" destId="{D3E3168C-6B9C-BD48-8D70-9B315E501E6D}" srcOrd="4" destOrd="0" presId="urn:microsoft.com/office/officeart/2005/8/layout/process1"/>
    <dgm:cxn modelId="{81019154-0EB4-B242-B509-D04CF73FF8EA}" type="presParOf" srcId="{2A7F2307-E742-3D41-AC0E-3A18678557A2}" destId="{13CD4D9B-6112-2146-B7BC-4E59F729F2BF}" srcOrd="5" destOrd="0" presId="urn:microsoft.com/office/officeart/2005/8/layout/process1"/>
    <dgm:cxn modelId="{63984DFE-3FC5-9F44-AD89-583B17A13326}" type="presParOf" srcId="{13CD4D9B-6112-2146-B7BC-4E59F729F2BF}" destId="{D39BBEF4-605B-0B49-B2D8-B375985D7434}" srcOrd="0" destOrd="0" presId="urn:microsoft.com/office/officeart/2005/8/layout/process1"/>
    <dgm:cxn modelId="{6FF4DFA7-E5A3-9347-9D06-042701128655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7C211480-3A53-8148-BB0D-EDBF518ABCE3}" type="presOf" srcId="{ECF33D07-8532-C24D-8136-6A2C336AA17F}" destId="{455F7D6F-684D-EF48-ADD0-417CC84377F5}" srcOrd="0" destOrd="0" presId="urn:microsoft.com/office/officeart/2005/8/layout/cycle1"/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92900151-9B57-E449-AE9D-13A312A2DA0A}" type="presOf" srcId="{9C4223FA-1161-6A4F-88DE-90521E04A4E5}" destId="{4E289FA6-A73E-D743-8DBE-50881349C5C3}" srcOrd="0" destOrd="0" presId="urn:microsoft.com/office/officeart/2005/8/layout/cycle1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92825D1A-8EF7-FF4B-BB5E-18EB2B74FDEE}" type="presOf" srcId="{0DD2B2CE-7E26-BF41-B0F6-D0732F1D0ACC}" destId="{F2BA120F-ED3B-314A-B415-7ACD2FC2B305}" srcOrd="0" destOrd="0" presId="urn:microsoft.com/office/officeart/2005/8/layout/cycle1"/>
    <dgm:cxn modelId="{D22B196A-260B-A94E-905C-318BFF781A8C}" type="presOf" srcId="{2BE0D1B1-0A08-FB43-9590-4269C2872FF1}" destId="{F764D4C7-2F04-1645-9908-39A7F8D946E9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D64DA4D9-9610-0945-BFFE-C4FA649027BE}" type="presOf" srcId="{1E692FCD-3604-9C4D-A5C0-8691731FE30A}" destId="{E374D2A1-2272-1047-8BBB-92E3A595EE9E}" srcOrd="0" destOrd="0" presId="urn:microsoft.com/office/officeart/2005/8/layout/cycle1"/>
    <dgm:cxn modelId="{BB81D394-7B49-F844-8BFA-5A613FBDE4AC}" type="presOf" srcId="{9C44A3A2-E641-8940-B174-966DAB9FA612}" destId="{8FC48CDC-E87C-E64F-8C51-9BDB4B595DAB}" srcOrd="0" destOrd="0" presId="urn:microsoft.com/office/officeart/2005/8/layout/cycle1"/>
    <dgm:cxn modelId="{DEB0681C-EFF0-5449-8BBE-3F8E5C0AB765}" type="presOf" srcId="{B1663827-42EF-7F47-93C6-1D294925DAEB}" destId="{C09D5EB2-B995-1345-9967-1BDDC2DADD08}" srcOrd="0" destOrd="0" presId="urn:microsoft.com/office/officeart/2005/8/layout/cycle1"/>
    <dgm:cxn modelId="{6BF0989A-22D1-2547-9B59-B2FC5EEA6583}" type="presParOf" srcId="{C09D5EB2-B995-1345-9967-1BDDC2DADD08}" destId="{908642DB-DDA9-864E-9F04-AAD2659D225C}" srcOrd="0" destOrd="0" presId="urn:microsoft.com/office/officeart/2005/8/layout/cycle1"/>
    <dgm:cxn modelId="{261D99EB-0774-114B-B863-F79DA1D581AE}" type="presParOf" srcId="{C09D5EB2-B995-1345-9967-1BDDC2DADD08}" destId="{455F7D6F-684D-EF48-ADD0-417CC84377F5}" srcOrd="1" destOrd="0" presId="urn:microsoft.com/office/officeart/2005/8/layout/cycle1"/>
    <dgm:cxn modelId="{77CE956F-9440-0747-9E4B-D81E9AD6660F}" type="presParOf" srcId="{C09D5EB2-B995-1345-9967-1BDDC2DADD08}" destId="{E374D2A1-2272-1047-8BBB-92E3A595EE9E}" srcOrd="2" destOrd="0" presId="urn:microsoft.com/office/officeart/2005/8/layout/cycle1"/>
    <dgm:cxn modelId="{F62C3061-434F-4645-AD8B-5C221D3893C7}" type="presParOf" srcId="{C09D5EB2-B995-1345-9967-1BDDC2DADD08}" destId="{321C2D88-DAAA-4A42-B3DD-0CACB2B1E5C8}" srcOrd="3" destOrd="0" presId="urn:microsoft.com/office/officeart/2005/8/layout/cycle1"/>
    <dgm:cxn modelId="{1897745A-AD57-C340-A22B-DD6D3A601723}" type="presParOf" srcId="{C09D5EB2-B995-1345-9967-1BDDC2DADD08}" destId="{F2BA120F-ED3B-314A-B415-7ACD2FC2B305}" srcOrd="4" destOrd="0" presId="urn:microsoft.com/office/officeart/2005/8/layout/cycle1"/>
    <dgm:cxn modelId="{C7F8F2A1-2641-C64F-A4E1-2BFF2D373C9F}" type="presParOf" srcId="{C09D5EB2-B995-1345-9967-1BDDC2DADD08}" destId="{F764D4C7-2F04-1645-9908-39A7F8D946E9}" srcOrd="5" destOrd="0" presId="urn:microsoft.com/office/officeart/2005/8/layout/cycle1"/>
    <dgm:cxn modelId="{C2E5F9A1-731E-D54E-9B4B-C16389644C5D}" type="presParOf" srcId="{C09D5EB2-B995-1345-9967-1BDDC2DADD08}" destId="{69E79644-F2AF-AE4D-88DF-0B515D42C603}" srcOrd="6" destOrd="0" presId="urn:microsoft.com/office/officeart/2005/8/layout/cycle1"/>
    <dgm:cxn modelId="{9E162093-41AB-B44E-8B09-443D86BD3D7C}" type="presParOf" srcId="{C09D5EB2-B995-1345-9967-1BDDC2DADD08}" destId="{8FC48CDC-E87C-E64F-8C51-9BDB4B595DAB}" srcOrd="7" destOrd="0" presId="urn:microsoft.com/office/officeart/2005/8/layout/cycle1"/>
    <dgm:cxn modelId="{9A89E73F-D7EF-BA44-82CA-AF247A03E57E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F3B747-4D2D-BF42-8613-581C21507936}" type="presOf" srcId="{EF31EEF8-E6D6-E74B-8142-6E760980F01D}" destId="{85E77EBF-6F80-E743-A9AD-3A904BE19710}" srcOrd="0" destOrd="0" presId="urn:microsoft.com/office/officeart/2005/8/layout/process1"/>
    <dgm:cxn modelId="{B0A53700-2D08-0F4D-8552-7A30CEA8ABB2}" type="presOf" srcId="{78D5EA4A-4551-C746-9BEC-18659EEDA76C}" destId="{AEBB1A15-6609-7346-9E29-450D58783C30}" srcOrd="0" destOrd="0" presId="urn:microsoft.com/office/officeart/2005/8/layout/process1"/>
    <dgm:cxn modelId="{C21E9746-BEFB-2A49-894C-C8B5EE4395CC}" type="presOf" srcId="{31A773B4-4556-9644-8E75-5E94B9416B2B}" destId="{B7C1FCBA-E525-F946-9577-5C664CA22E3C}" srcOrd="0" destOrd="0" presId="urn:microsoft.com/office/officeart/2005/8/layout/process1"/>
    <dgm:cxn modelId="{6F633BC6-5970-B04C-908A-3D7B68EA676F}" type="presOf" srcId="{652BA633-861E-6A4F-89D7-EB469A4B1116}" destId="{AA4AFFBB-F30B-0340-B1E8-432C133CC119}" srcOrd="0" destOrd="0" presId="urn:microsoft.com/office/officeart/2005/8/layout/process1"/>
    <dgm:cxn modelId="{6A0E0C12-8C11-1942-BC34-253541689056}" type="presOf" srcId="{31A773B4-4556-9644-8E75-5E94B9416B2B}" destId="{73B44735-6BAD-064B-952A-C5B9C208D245}" srcOrd="1" destOrd="0" presId="urn:microsoft.com/office/officeart/2005/8/layout/process1"/>
    <dgm:cxn modelId="{E473C795-9ABE-004E-8B36-EB6729D0BF5F}" type="presOf" srcId="{2A5B0D39-722B-794B-ADCF-C458DACEC9B3}" destId="{D3E3168C-6B9C-BD48-8D70-9B315E501E6D}" srcOrd="0" destOrd="0" presId="urn:microsoft.com/office/officeart/2005/8/layout/process1"/>
    <dgm:cxn modelId="{1897753E-C5C2-034C-8AF3-39F7E7EAE955}" type="presOf" srcId="{106D35A9-C577-4443-B822-514BB07C20D6}" destId="{2A7F2307-E742-3D41-AC0E-3A18678557A2}" srcOrd="0" destOrd="0" presId="urn:microsoft.com/office/officeart/2005/8/layout/process1"/>
    <dgm:cxn modelId="{3112EAA8-7385-2F4D-BECE-7384B2AAD064}" type="presOf" srcId="{92F95A04-8F52-8545-BE1F-14AC1257C560}" destId="{13CD4D9B-6112-2146-B7BC-4E59F729F2BF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14B146B5-2F9C-4A4B-A935-943BD3AE4626}" type="presOf" srcId="{92F95A04-8F52-8545-BE1F-14AC1257C560}" destId="{D39BBEF4-605B-0B49-B2D8-B375985D7434}" srcOrd="1" destOrd="0" presId="urn:microsoft.com/office/officeart/2005/8/layout/process1"/>
    <dgm:cxn modelId="{ADF09B51-03BC-E64D-87AA-C48849EAFA23}" type="presOf" srcId="{2D244849-2A92-5843-8028-CB4FAF3FEF93}" destId="{15896296-B03D-3344-A803-F4BF3CC2ACE9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6D15C99A-15C8-7048-858D-FACB295CAA99}" type="presOf" srcId="{2D244849-2A92-5843-8028-CB4FAF3FEF93}" destId="{5E70EA64-E9F5-844F-AD07-6FC94B693277}" srcOrd="0" destOrd="0" presId="urn:microsoft.com/office/officeart/2005/8/layout/process1"/>
    <dgm:cxn modelId="{2A264303-0DAC-CD46-8E75-9CE55603ECAC}" type="presParOf" srcId="{2A7F2307-E742-3D41-AC0E-3A18678557A2}" destId="{AA4AFFBB-F30B-0340-B1E8-432C133CC119}" srcOrd="0" destOrd="0" presId="urn:microsoft.com/office/officeart/2005/8/layout/process1"/>
    <dgm:cxn modelId="{A441D48A-0084-A84B-95CA-DBC717F5BBFA}" type="presParOf" srcId="{2A7F2307-E742-3D41-AC0E-3A18678557A2}" destId="{5E70EA64-E9F5-844F-AD07-6FC94B693277}" srcOrd="1" destOrd="0" presId="urn:microsoft.com/office/officeart/2005/8/layout/process1"/>
    <dgm:cxn modelId="{5A9851F9-6358-8149-B1C4-89D72E3B786C}" type="presParOf" srcId="{5E70EA64-E9F5-844F-AD07-6FC94B693277}" destId="{15896296-B03D-3344-A803-F4BF3CC2ACE9}" srcOrd="0" destOrd="0" presId="urn:microsoft.com/office/officeart/2005/8/layout/process1"/>
    <dgm:cxn modelId="{882F7692-17F6-8940-8673-5B8749E17C6A}" type="presParOf" srcId="{2A7F2307-E742-3D41-AC0E-3A18678557A2}" destId="{85E77EBF-6F80-E743-A9AD-3A904BE19710}" srcOrd="2" destOrd="0" presId="urn:microsoft.com/office/officeart/2005/8/layout/process1"/>
    <dgm:cxn modelId="{EE3D0474-2E9F-B94A-BA9B-5512BCE26836}" type="presParOf" srcId="{2A7F2307-E742-3D41-AC0E-3A18678557A2}" destId="{B7C1FCBA-E525-F946-9577-5C664CA22E3C}" srcOrd="3" destOrd="0" presId="urn:microsoft.com/office/officeart/2005/8/layout/process1"/>
    <dgm:cxn modelId="{B50B5669-5720-CC4A-BC55-E831CBC00685}" type="presParOf" srcId="{B7C1FCBA-E525-F946-9577-5C664CA22E3C}" destId="{73B44735-6BAD-064B-952A-C5B9C208D245}" srcOrd="0" destOrd="0" presId="urn:microsoft.com/office/officeart/2005/8/layout/process1"/>
    <dgm:cxn modelId="{0E404C10-45DD-7041-9D13-A0053E8A2BF2}" type="presParOf" srcId="{2A7F2307-E742-3D41-AC0E-3A18678557A2}" destId="{D3E3168C-6B9C-BD48-8D70-9B315E501E6D}" srcOrd="4" destOrd="0" presId="urn:microsoft.com/office/officeart/2005/8/layout/process1"/>
    <dgm:cxn modelId="{354A9168-D748-3649-82A7-111504CF7DCC}" type="presParOf" srcId="{2A7F2307-E742-3D41-AC0E-3A18678557A2}" destId="{13CD4D9B-6112-2146-B7BC-4E59F729F2BF}" srcOrd="5" destOrd="0" presId="urn:microsoft.com/office/officeart/2005/8/layout/process1"/>
    <dgm:cxn modelId="{5E75C831-F5A5-424B-9EF0-DC6B5C798945}" type="presParOf" srcId="{13CD4D9B-6112-2146-B7BC-4E59F729F2BF}" destId="{D39BBEF4-605B-0B49-B2D8-B375985D7434}" srcOrd="0" destOrd="0" presId="urn:microsoft.com/office/officeart/2005/8/layout/process1"/>
    <dgm:cxn modelId="{9521DA72-6220-E24D-99C1-05D9ED1FC7C3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2028BA-2435-0941-B08B-AB9EA30CBFB0}" type="presOf" srcId="{2A5B0D39-722B-794B-ADCF-C458DACEC9B3}" destId="{D3E3168C-6B9C-BD48-8D70-9B315E501E6D}" srcOrd="0" destOrd="0" presId="urn:microsoft.com/office/officeart/2005/8/layout/process1"/>
    <dgm:cxn modelId="{3217F87E-EECB-AA47-B700-D8D376072479}" type="presOf" srcId="{78D5EA4A-4551-C746-9BEC-18659EEDA76C}" destId="{AEBB1A15-6609-7346-9E29-450D58783C30}" srcOrd="0" destOrd="0" presId="urn:microsoft.com/office/officeart/2005/8/layout/process1"/>
    <dgm:cxn modelId="{DCA40DC4-BB16-0D41-BDCF-837ED9F80437}" type="presOf" srcId="{92F95A04-8F52-8545-BE1F-14AC1257C560}" destId="{13CD4D9B-6112-2146-B7BC-4E59F729F2BF}" srcOrd="0" destOrd="0" presId="urn:microsoft.com/office/officeart/2005/8/layout/process1"/>
    <dgm:cxn modelId="{960AF49E-7115-484F-943E-F11888740EE8}" type="presOf" srcId="{2D244849-2A92-5843-8028-CB4FAF3FEF93}" destId="{5E70EA64-E9F5-844F-AD07-6FC94B693277}" srcOrd="0" destOrd="0" presId="urn:microsoft.com/office/officeart/2005/8/layout/process1"/>
    <dgm:cxn modelId="{08CB45E1-7FB2-7E41-ABCF-A08D1444DAA6}" type="presOf" srcId="{652BA633-861E-6A4F-89D7-EB469A4B1116}" destId="{AA4AFFBB-F30B-0340-B1E8-432C133CC119}" srcOrd="0" destOrd="0" presId="urn:microsoft.com/office/officeart/2005/8/layout/process1"/>
    <dgm:cxn modelId="{09BA31B0-6FE3-9046-9515-3BE217B8E658}" type="presOf" srcId="{106D35A9-C577-4443-B822-514BB07C20D6}" destId="{2A7F2307-E742-3D41-AC0E-3A18678557A2}" srcOrd="0" destOrd="0" presId="urn:microsoft.com/office/officeart/2005/8/layout/process1"/>
    <dgm:cxn modelId="{67720057-DB39-1E45-A254-F6185934F848}" type="presOf" srcId="{31A773B4-4556-9644-8E75-5E94B9416B2B}" destId="{B7C1FCBA-E525-F946-9577-5C664CA22E3C}" srcOrd="0" destOrd="0" presId="urn:microsoft.com/office/officeart/2005/8/layout/process1"/>
    <dgm:cxn modelId="{8D8608C9-B0B5-FF4F-BA14-1D4CDD70526F}" type="presOf" srcId="{2D244849-2A92-5843-8028-CB4FAF3FEF93}" destId="{15896296-B03D-3344-A803-F4BF3CC2ACE9}" srcOrd="1" destOrd="0" presId="urn:microsoft.com/office/officeart/2005/8/layout/process1"/>
    <dgm:cxn modelId="{82A1C781-42BF-9C44-A27E-2CE91A48FD3B}" type="presOf" srcId="{31A773B4-4556-9644-8E75-5E94B9416B2B}" destId="{73B44735-6BAD-064B-952A-C5B9C208D245}" srcOrd="1" destOrd="0" presId="urn:microsoft.com/office/officeart/2005/8/layout/process1"/>
    <dgm:cxn modelId="{15C026E7-8BA7-0F4D-BF39-22F50485998A}" type="presOf" srcId="{EF31EEF8-E6D6-E74B-8142-6E760980F01D}" destId="{85E77EBF-6F80-E743-A9AD-3A904BE1971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A0E66A56-6252-114F-A29C-FAA389842356}" type="presOf" srcId="{92F95A04-8F52-8545-BE1F-14AC1257C560}" destId="{D39BBEF4-605B-0B49-B2D8-B375985D7434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0065C040-7EA8-5741-A8B0-5733C07E051E}" type="presParOf" srcId="{2A7F2307-E742-3D41-AC0E-3A18678557A2}" destId="{AA4AFFBB-F30B-0340-B1E8-432C133CC119}" srcOrd="0" destOrd="0" presId="urn:microsoft.com/office/officeart/2005/8/layout/process1"/>
    <dgm:cxn modelId="{918F33E4-18BF-354D-A4B5-A16C6C027AF2}" type="presParOf" srcId="{2A7F2307-E742-3D41-AC0E-3A18678557A2}" destId="{5E70EA64-E9F5-844F-AD07-6FC94B693277}" srcOrd="1" destOrd="0" presId="urn:microsoft.com/office/officeart/2005/8/layout/process1"/>
    <dgm:cxn modelId="{D971DAFE-AA73-F54E-9AD9-C0DF217166F4}" type="presParOf" srcId="{5E70EA64-E9F5-844F-AD07-6FC94B693277}" destId="{15896296-B03D-3344-A803-F4BF3CC2ACE9}" srcOrd="0" destOrd="0" presId="urn:microsoft.com/office/officeart/2005/8/layout/process1"/>
    <dgm:cxn modelId="{2B37C558-FCC9-F14B-AD88-1088B866E8D6}" type="presParOf" srcId="{2A7F2307-E742-3D41-AC0E-3A18678557A2}" destId="{85E77EBF-6F80-E743-A9AD-3A904BE19710}" srcOrd="2" destOrd="0" presId="urn:microsoft.com/office/officeart/2005/8/layout/process1"/>
    <dgm:cxn modelId="{38632409-14FA-E74A-B2F8-98CB7447F294}" type="presParOf" srcId="{2A7F2307-E742-3D41-AC0E-3A18678557A2}" destId="{B7C1FCBA-E525-F946-9577-5C664CA22E3C}" srcOrd="3" destOrd="0" presId="urn:microsoft.com/office/officeart/2005/8/layout/process1"/>
    <dgm:cxn modelId="{D79B5513-D8FD-304E-A893-5C1D68EB5465}" type="presParOf" srcId="{B7C1FCBA-E525-F946-9577-5C664CA22E3C}" destId="{73B44735-6BAD-064B-952A-C5B9C208D245}" srcOrd="0" destOrd="0" presId="urn:microsoft.com/office/officeart/2005/8/layout/process1"/>
    <dgm:cxn modelId="{79902E80-7C6B-294E-A803-C346CD004BD3}" type="presParOf" srcId="{2A7F2307-E742-3D41-AC0E-3A18678557A2}" destId="{D3E3168C-6B9C-BD48-8D70-9B315E501E6D}" srcOrd="4" destOrd="0" presId="urn:microsoft.com/office/officeart/2005/8/layout/process1"/>
    <dgm:cxn modelId="{6DA70E66-AD54-E94D-A44E-EBE1FB38617C}" type="presParOf" srcId="{2A7F2307-E742-3D41-AC0E-3A18678557A2}" destId="{13CD4D9B-6112-2146-B7BC-4E59F729F2BF}" srcOrd="5" destOrd="0" presId="urn:microsoft.com/office/officeart/2005/8/layout/process1"/>
    <dgm:cxn modelId="{C4ACF95C-05FD-024F-B8ED-9A409D8CE40C}" type="presParOf" srcId="{13CD4D9B-6112-2146-B7BC-4E59F729F2BF}" destId="{D39BBEF4-605B-0B49-B2D8-B375985D7434}" srcOrd="0" destOrd="0" presId="urn:microsoft.com/office/officeart/2005/8/layout/process1"/>
    <dgm:cxn modelId="{E972AFA8-3EBF-3A45-B3E0-A259D34B6C25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FD695FAB-5168-D144-830C-DDD118DB8F5D}" type="presOf" srcId="{ECF33D07-8532-C24D-8136-6A2C336AA17F}" destId="{455F7D6F-684D-EF48-ADD0-417CC84377F5}" srcOrd="0" destOrd="0" presId="urn:microsoft.com/office/officeart/2005/8/layout/cycle1"/>
    <dgm:cxn modelId="{92089722-D784-C840-8DA6-FBB8A17B147F}" type="presOf" srcId="{2BE0D1B1-0A08-FB43-9590-4269C2872FF1}" destId="{F764D4C7-2F04-1645-9908-39A7F8D946E9}" srcOrd="0" destOrd="0" presId="urn:microsoft.com/office/officeart/2005/8/layout/cycle1"/>
    <dgm:cxn modelId="{52A793D4-A6C6-9D48-8C6F-0072773D2CA5}" type="presOf" srcId="{1E692FCD-3604-9C4D-A5C0-8691731FE30A}" destId="{E374D2A1-2272-1047-8BBB-92E3A595EE9E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06808F3D-22FB-C141-BAA6-A5AA1C7D0A66}" type="presOf" srcId="{9C4223FA-1161-6A4F-88DE-90521E04A4E5}" destId="{4E289FA6-A73E-D743-8DBE-50881349C5C3}" srcOrd="0" destOrd="0" presId="urn:microsoft.com/office/officeart/2005/8/layout/cycle1"/>
    <dgm:cxn modelId="{4CBFE620-3B5E-DC48-A972-B1D1478B0851}" type="presOf" srcId="{B1663827-42EF-7F47-93C6-1D294925DAEB}" destId="{C09D5EB2-B995-1345-9967-1BDDC2DADD08}" srcOrd="0" destOrd="0" presId="urn:microsoft.com/office/officeart/2005/8/layout/cycle1"/>
    <dgm:cxn modelId="{EB426603-A5C8-924A-98D6-04ADC8F0CABC}" type="presOf" srcId="{9C44A3A2-E641-8940-B174-966DAB9FA612}" destId="{8FC48CDC-E87C-E64F-8C51-9BDB4B595DAB}" srcOrd="0" destOrd="0" presId="urn:microsoft.com/office/officeart/2005/8/layout/cycle1"/>
    <dgm:cxn modelId="{45A591B3-BF69-9946-8E12-97F7EAB488FE}" type="presOf" srcId="{0DD2B2CE-7E26-BF41-B0F6-D0732F1D0ACC}" destId="{F2BA120F-ED3B-314A-B415-7ACD2FC2B305}" srcOrd="0" destOrd="0" presId="urn:microsoft.com/office/officeart/2005/8/layout/cycle1"/>
    <dgm:cxn modelId="{FEBC64E3-0032-674F-99ED-688CDE676BC6}" type="presParOf" srcId="{C09D5EB2-B995-1345-9967-1BDDC2DADD08}" destId="{908642DB-DDA9-864E-9F04-AAD2659D225C}" srcOrd="0" destOrd="0" presId="urn:microsoft.com/office/officeart/2005/8/layout/cycle1"/>
    <dgm:cxn modelId="{E6EACF41-F00B-3244-8924-8E26A24F24A6}" type="presParOf" srcId="{C09D5EB2-B995-1345-9967-1BDDC2DADD08}" destId="{455F7D6F-684D-EF48-ADD0-417CC84377F5}" srcOrd="1" destOrd="0" presId="urn:microsoft.com/office/officeart/2005/8/layout/cycle1"/>
    <dgm:cxn modelId="{1ACDBFD7-904E-7E4E-BB34-57014C36D443}" type="presParOf" srcId="{C09D5EB2-B995-1345-9967-1BDDC2DADD08}" destId="{E374D2A1-2272-1047-8BBB-92E3A595EE9E}" srcOrd="2" destOrd="0" presId="urn:microsoft.com/office/officeart/2005/8/layout/cycle1"/>
    <dgm:cxn modelId="{065D9C18-9EA7-694E-BE00-2FD7F8C97D54}" type="presParOf" srcId="{C09D5EB2-B995-1345-9967-1BDDC2DADD08}" destId="{321C2D88-DAAA-4A42-B3DD-0CACB2B1E5C8}" srcOrd="3" destOrd="0" presId="urn:microsoft.com/office/officeart/2005/8/layout/cycle1"/>
    <dgm:cxn modelId="{068C7FE5-1E08-2242-87E1-ACC6BC9C17EC}" type="presParOf" srcId="{C09D5EB2-B995-1345-9967-1BDDC2DADD08}" destId="{F2BA120F-ED3B-314A-B415-7ACD2FC2B305}" srcOrd="4" destOrd="0" presId="urn:microsoft.com/office/officeart/2005/8/layout/cycle1"/>
    <dgm:cxn modelId="{87B5D863-537A-5F4D-8E2C-A2DD7BA439C8}" type="presParOf" srcId="{C09D5EB2-B995-1345-9967-1BDDC2DADD08}" destId="{F764D4C7-2F04-1645-9908-39A7F8D946E9}" srcOrd="5" destOrd="0" presId="urn:microsoft.com/office/officeart/2005/8/layout/cycle1"/>
    <dgm:cxn modelId="{36180AC4-3E22-E847-8841-C4593A6EA7CD}" type="presParOf" srcId="{C09D5EB2-B995-1345-9967-1BDDC2DADD08}" destId="{69E79644-F2AF-AE4D-88DF-0B515D42C603}" srcOrd="6" destOrd="0" presId="urn:microsoft.com/office/officeart/2005/8/layout/cycle1"/>
    <dgm:cxn modelId="{47487022-565A-4343-8C30-722D2D30700B}" type="presParOf" srcId="{C09D5EB2-B995-1345-9967-1BDDC2DADD08}" destId="{8FC48CDC-E87C-E64F-8C51-9BDB4B595DAB}" srcOrd="7" destOrd="0" presId="urn:microsoft.com/office/officeart/2005/8/layout/cycle1"/>
    <dgm:cxn modelId="{9473883A-4941-FD40-A70D-48C644E30133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2E5E18-05E1-9449-8FEC-652A09C2384B}" type="presOf" srcId="{78D5EA4A-4551-C746-9BEC-18659EEDA76C}" destId="{AEBB1A15-6609-7346-9E29-450D58783C30}" srcOrd="0" destOrd="0" presId="urn:microsoft.com/office/officeart/2005/8/layout/process1"/>
    <dgm:cxn modelId="{1401E715-B4E8-9342-824B-2F4EBF1A25ED}" type="presOf" srcId="{106D35A9-C577-4443-B822-514BB07C20D6}" destId="{2A7F2307-E742-3D41-AC0E-3A18678557A2}" srcOrd="0" destOrd="0" presId="urn:microsoft.com/office/officeart/2005/8/layout/process1"/>
    <dgm:cxn modelId="{9E7E4B39-ADB9-E545-AF98-C2794F44B9D3}" type="presOf" srcId="{652BA633-861E-6A4F-89D7-EB469A4B1116}" destId="{AA4AFFBB-F30B-0340-B1E8-432C133CC119}" srcOrd="0" destOrd="0" presId="urn:microsoft.com/office/officeart/2005/8/layout/process1"/>
    <dgm:cxn modelId="{3E566035-1562-C948-9050-6A9FE8927962}" type="presOf" srcId="{31A773B4-4556-9644-8E75-5E94B9416B2B}" destId="{73B44735-6BAD-064B-952A-C5B9C208D245}" srcOrd="1" destOrd="0" presId="urn:microsoft.com/office/officeart/2005/8/layout/process1"/>
    <dgm:cxn modelId="{5DE65EC2-EDA9-884B-ABB1-3E262156C0E2}" type="presOf" srcId="{92F95A04-8F52-8545-BE1F-14AC1257C560}" destId="{D39BBEF4-605B-0B49-B2D8-B375985D7434}" srcOrd="1" destOrd="0" presId="urn:microsoft.com/office/officeart/2005/8/layout/process1"/>
    <dgm:cxn modelId="{E4B383B3-6B58-A847-A0D4-C926E10C615F}" type="presOf" srcId="{EF31EEF8-E6D6-E74B-8142-6E760980F01D}" destId="{85E77EBF-6F80-E743-A9AD-3A904BE19710}" srcOrd="0" destOrd="0" presId="urn:microsoft.com/office/officeart/2005/8/layout/process1"/>
    <dgm:cxn modelId="{4DEE3E13-86B6-7745-8AA5-A414D6FDA122}" type="presOf" srcId="{2D244849-2A92-5843-8028-CB4FAF3FEF93}" destId="{15896296-B03D-3344-A803-F4BF3CC2ACE9}" srcOrd="1" destOrd="0" presId="urn:microsoft.com/office/officeart/2005/8/layout/process1"/>
    <dgm:cxn modelId="{E8AE06F8-9427-9341-AA4F-C42AA51AF522}" type="presOf" srcId="{2A5B0D39-722B-794B-ADCF-C458DACEC9B3}" destId="{D3E3168C-6B9C-BD48-8D70-9B315E501E6D}" srcOrd="0" destOrd="0" presId="urn:microsoft.com/office/officeart/2005/8/layout/process1"/>
    <dgm:cxn modelId="{783BCBCF-D856-294F-8D5A-C2B1C5484542}" type="presOf" srcId="{31A773B4-4556-9644-8E75-5E94B9416B2B}" destId="{B7C1FCBA-E525-F946-9577-5C664CA22E3C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42E60279-F4E6-7642-B505-A4CC7024C60A}" type="presOf" srcId="{2D244849-2A92-5843-8028-CB4FAF3FEF93}" destId="{5E70EA64-E9F5-844F-AD07-6FC94B693277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7C0622AD-06E1-D84A-A9F7-FCB473F056BB}" type="presOf" srcId="{92F95A04-8F52-8545-BE1F-14AC1257C560}" destId="{13CD4D9B-6112-2146-B7BC-4E59F729F2BF}" srcOrd="0" destOrd="0" presId="urn:microsoft.com/office/officeart/2005/8/layout/process1"/>
    <dgm:cxn modelId="{3A2F0FB8-596E-3B48-A00C-9D140A405B91}" type="presParOf" srcId="{2A7F2307-E742-3D41-AC0E-3A18678557A2}" destId="{AA4AFFBB-F30B-0340-B1E8-432C133CC119}" srcOrd="0" destOrd="0" presId="urn:microsoft.com/office/officeart/2005/8/layout/process1"/>
    <dgm:cxn modelId="{A7252250-2B4F-1E4F-9109-7552F8F2AB93}" type="presParOf" srcId="{2A7F2307-E742-3D41-AC0E-3A18678557A2}" destId="{5E70EA64-E9F5-844F-AD07-6FC94B693277}" srcOrd="1" destOrd="0" presId="urn:microsoft.com/office/officeart/2005/8/layout/process1"/>
    <dgm:cxn modelId="{66112311-E716-BD47-9FFF-D43DD0FF6001}" type="presParOf" srcId="{5E70EA64-E9F5-844F-AD07-6FC94B693277}" destId="{15896296-B03D-3344-A803-F4BF3CC2ACE9}" srcOrd="0" destOrd="0" presId="urn:microsoft.com/office/officeart/2005/8/layout/process1"/>
    <dgm:cxn modelId="{8DF6A57A-FDC7-D846-809B-E6C869EBA437}" type="presParOf" srcId="{2A7F2307-E742-3D41-AC0E-3A18678557A2}" destId="{85E77EBF-6F80-E743-A9AD-3A904BE19710}" srcOrd="2" destOrd="0" presId="urn:microsoft.com/office/officeart/2005/8/layout/process1"/>
    <dgm:cxn modelId="{D9F80B70-F4B4-304B-9EB8-B9CFF27EC018}" type="presParOf" srcId="{2A7F2307-E742-3D41-AC0E-3A18678557A2}" destId="{B7C1FCBA-E525-F946-9577-5C664CA22E3C}" srcOrd="3" destOrd="0" presId="urn:microsoft.com/office/officeart/2005/8/layout/process1"/>
    <dgm:cxn modelId="{BF0A4620-EAD9-F846-A974-05EF2C3D6F27}" type="presParOf" srcId="{B7C1FCBA-E525-F946-9577-5C664CA22E3C}" destId="{73B44735-6BAD-064B-952A-C5B9C208D245}" srcOrd="0" destOrd="0" presId="urn:microsoft.com/office/officeart/2005/8/layout/process1"/>
    <dgm:cxn modelId="{06A4D91B-EADF-E643-909E-A32D9169AE81}" type="presParOf" srcId="{2A7F2307-E742-3D41-AC0E-3A18678557A2}" destId="{D3E3168C-6B9C-BD48-8D70-9B315E501E6D}" srcOrd="4" destOrd="0" presId="urn:microsoft.com/office/officeart/2005/8/layout/process1"/>
    <dgm:cxn modelId="{30B555F5-9BDF-7643-90B8-E6838E5B8ACC}" type="presParOf" srcId="{2A7F2307-E742-3D41-AC0E-3A18678557A2}" destId="{13CD4D9B-6112-2146-B7BC-4E59F729F2BF}" srcOrd="5" destOrd="0" presId="urn:microsoft.com/office/officeart/2005/8/layout/process1"/>
    <dgm:cxn modelId="{5152DFA8-582A-9B48-B978-E112ACD1A0AA}" type="presParOf" srcId="{13CD4D9B-6112-2146-B7BC-4E59F729F2BF}" destId="{D39BBEF4-605B-0B49-B2D8-B375985D7434}" srcOrd="0" destOrd="0" presId="urn:microsoft.com/office/officeart/2005/8/layout/process1"/>
    <dgm:cxn modelId="{71F2C0AB-1052-DF46-95ED-32FD559A6229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B9B903A2-2397-3D4D-9EBE-7C0DAB7DF909}" type="presOf" srcId="{9C44A3A2-E641-8940-B174-966DAB9FA612}" destId="{8FC48CDC-E87C-E64F-8C51-9BDB4B595DAB}" srcOrd="0" destOrd="0" presId="urn:microsoft.com/office/officeart/2005/8/layout/cycle1"/>
    <dgm:cxn modelId="{55A5BF26-E611-5F4D-BA93-9F6EA3AD2B6C}" type="presOf" srcId="{ECF33D07-8532-C24D-8136-6A2C336AA17F}" destId="{455F7D6F-684D-EF48-ADD0-417CC84377F5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7746A1FD-1F04-4B4B-84F8-3CC93F5565EF}" type="presOf" srcId="{9C4223FA-1161-6A4F-88DE-90521E04A4E5}" destId="{4E289FA6-A73E-D743-8DBE-50881349C5C3}" srcOrd="0" destOrd="0" presId="urn:microsoft.com/office/officeart/2005/8/layout/cycle1"/>
    <dgm:cxn modelId="{DCE4D80F-338E-FF40-A5D3-82D5CB2101A8}" type="presOf" srcId="{2BE0D1B1-0A08-FB43-9590-4269C2872FF1}" destId="{F764D4C7-2F04-1645-9908-39A7F8D946E9}" srcOrd="0" destOrd="0" presId="urn:microsoft.com/office/officeart/2005/8/layout/cycle1"/>
    <dgm:cxn modelId="{22C3EB4A-E629-AE4C-8483-BAFCF2552B3A}" type="presOf" srcId="{0DD2B2CE-7E26-BF41-B0F6-D0732F1D0ACC}" destId="{F2BA120F-ED3B-314A-B415-7ACD2FC2B305}" srcOrd="0" destOrd="0" presId="urn:microsoft.com/office/officeart/2005/8/layout/cycle1"/>
    <dgm:cxn modelId="{44DD2F4A-CDE5-E849-96F3-9B615F27738C}" type="presOf" srcId="{1E692FCD-3604-9C4D-A5C0-8691731FE30A}" destId="{E374D2A1-2272-1047-8BBB-92E3A595EE9E}" srcOrd="0" destOrd="0" presId="urn:microsoft.com/office/officeart/2005/8/layout/cycle1"/>
    <dgm:cxn modelId="{9D2408CB-6F55-B34A-83E2-A3BC4C499535}" type="presOf" srcId="{B1663827-42EF-7F47-93C6-1D294925DAEB}" destId="{C09D5EB2-B995-1345-9967-1BDDC2DADD08}" srcOrd="0" destOrd="0" presId="urn:microsoft.com/office/officeart/2005/8/layout/cycle1"/>
    <dgm:cxn modelId="{2B389F64-16C5-8E41-8AC3-A5D9E113E160}" type="presParOf" srcId="{C09D5EB2-B995-1345-9967-1BDDC2DADD08}" destId="{908642DB-DDA9-864E-9F04-AAD2659D225C}" srcOrd="0" destOrd="0" presId="urn:microsoft.com/office/officeart/2005/8/layout/cycle1"/>
    <dgm:cxn modelId="{837ED38D-6F64-E544-B65A-757975E5715B}" type="presParOf" srcId="{C09D5EB2-B995-1345-9967-1BDDC2DADD08}" destId="{455F7D6F-684D-EF48-ADD0-417CC84377F5}" srcOrd="1" destOrd="0" presId="urn:microsoft.com/office/officeart/2005/8/layout/cycle1"/>
    <dgm:cxn modelId="{BFB366AD-3AA4-B549-BFE1-00217DA8391C}" type="presParOf" srcId="{C09D5EB2-B995-1345-9967-1BDDC2DADD08}" destId="{E374D2A1-2272-1047-8BBB-92E3A595EE9E}" srcOrd="2" destOrd="0" presId="urn:microsoft.com/office/officeart/2005/8/layout/cycle1"/>
    <dgm:cxn modelId="{1BA5EB51-4F1B-8A4B-98A5-D0F4669A0818}" type="presParOf" srcId="{C09D5EB2-B995-1345-9967-1BDDC2DADD08}" destId="{321C2D88-DAAA-4A42-B3DD-0CACB2B1E5C8}" srcOrd="3" destOrd="0" presId="urn:microsoft.com/office/officeart/2005/8/layout/cycle1"/>
    <dgm:cxn modelId="{7703FED1-E1CC-D74E-A1A5-E13CFAA815C0}" type="presParOf" srcId="{C09D5EB2-B995-1345-9967-1BDDC2DADD08}" destId="{F2BA120F-ED3B-314A-B415-7ACD2FC2B305}" srcOrd="4" destOrd="0" presId="urn:microsoft.com/office/officeart/2005/8/layout/cycle1"/>
    <dgm:cxn modelId="{3CB09475-96C9-E242-A61B-7AFDCC0606ED}" type="presParOf" srcId="{C09D5EB2-B995-1345-9967-1BDDC2DADD08}" destId="{F764D4C7-2F04-1645-9908-39A7F8D946E9}" srcOrd="5" destOrd="0" presId="urn:microsoft.com/office/officeart/2005/8/layout/cycle1"/>
    <dgm:cxn modelId="{C383B15A-2849-B14A-ADFB-37381FA4C663}" type="presParOf" srcId="{C09D5EB2-B995-1345-9967-1BDDC2DADD08}" destId="{69E79644-F2AF-AE4D-88DF-0B515D42C603}" srcOrd="6" destOrd="0" presId="urn:microsoft.com/office/officeart/2005/8/layout/cycle1"/>
    <dgm:cxn modelId="{9E8A8256-C218-A744-89D5-FBD97D20CB0F}" type="presParOf" srcId="{C09D5EB2-B995-1345-9967-1BDDC2DADD08}" destId="{8FC48CDC-E87C-E64F-8C51-9BDB4B595DAB}" srcOrd="7" destOrd="0" presId="urn:microsoft.com/office/officeart/2005/8/layout/cycle1"/>
    <dgm:cxn modelId="{14E94985-6861-AB41-86A5-4BC5F9BF46BE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AC86B1-2C47-F44D-9995-1D1A230D4892}" type="presOf" srcId="{2D244849-2A92-5843-8028-CB4FAF3FEF93}" destId="{15896296-B03D-3344-A803-F4BF3CC2ACE9}" srcOrd="1" destOrd="0" presId="urn:microsoft.com/office/officeart/2005/8/layout/process1"/>
    <dgm:cxn modelId="{9A145015-8EAF-814D-8630-7DCD2D9A3575}" type="presOf" srcId="{78D5EA4A-4551-C746-9BEC-18659EEDA76C}" destId="{AEBB1A15-6609-7346-9E29-450D58783C3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A2B99D17-C80E-FB45-BDF0-4C3722390465}" type="presOf" srcId="{92F95A04-8F52-8545-BE1F-14AC1257C560}" destId="{13CD4D9B-6112-2146-B7BC-4E59F729F2BF}" srcOrd="0" destOrd="0" presId="urn:microsoft.com/office/officeart/2005/8/layout/process1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7439D507-76A5-9442-9F48-B9EDB444BF72}" type="presOf" srcId="{2A5B0D39-722B-794B-ADCF-C458DACEC9B3}" destId="{D3E3168C-6B9C-BD48-8D70-9B315E501E6D}" srcOrd="0" destOrd="0" presId="urn:microsoft.com/office/officeart/2005/8/layout/process1"/>
    <dgm:cxn modelId="{31A32C02-24FC-1540-914D-EAF5A587F467}" type="presOf" srcId="{31A773B4-4556-9644-8E75-5E94B9416B2B}" destId="{73B44735-6BAD-064B-952A-C5B9C208D245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70616F64-E685-B741-8210-6E8CBA266C00}" type="presOf" srcId="{31A773B4-4556-9644-8E75-5E94B9416B2B}" destId="{B7C1FCBA-E525-F946-9577-5C664CA22E3C}" srcOrd="0" destOrd="0" presId="urn:microsoft.com/office/officeart/2005/8/layout/process1"/>
    <dgm:cxn modelId="{A021F3B5-239A-A44E-B848-12A2739FB852}" type="presOf" srcId="{652BA633-861E-6A4F-89D7-EB469A4B1116}" destId="{AA4AFFBB-F30B-0340-B1E8-432C133CC119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06274730-88E8-444C-AF16-7DAC2A47A17F}" type="presOf" srcId="{EF31EEF8-E6D6-E74B-8142-6E760980F01D}" destId="{85E77EBF-6F80-E743-A9AD-3A904BE19710}" srcOrd="0" destOrd="0" presId="urn:microsoft.com/office/officeart/2005/8/layout/process1"/>
    <dgm:cxn modelId="{08627AD0-D361-6B4D-B103-E120BE3DC518}" type="presOf" srcId="{92F95A04-8F52-8545-BE1F-14AC1257C560}" destId="{D39BBEF4-605B-0B49-B2D8-B375985D7434}" srcOrd="1" destOrd="0" presId="urn:microsoft.com/office/officeart/2005/8/layout/process1"/>
    <dgm:cxn modelId="{55779587-807A-6745-AAE1-0B3E5D7644CE}" type="presOf" srcId="{106D35A9-C577-4443-B822-514BB07C20D6}" destId="{2A7F2307-E742-3D41-AC0E-3A18678557A2}" srcOrd="0" destOrd="0" presId="urn:microsoft.com/office/officeart/2005/8/layout/process1"/>
    <dgm:cxn modelId="{C4CAEFC8-E73B-BE4B-A1AA-517A1C63B59D}" type="presOf" srcId="{2D244849-2A92-5843-8028-CB4FAF3FEF93}" destId="{5E70EA64-E9F5-844F-AD07-6FC94B693277}" srcOrd="0" destOrd="0" presId="urn:microsoft.com/office/officeart/2005/8/layout/process1"/>
    <dgm:cxn modelId="{65AFE659-0EFD-054D-B48E-7A5A7D65FB13}" type="presParOf" srcId="{2A7F2307-E742-3D41-AC0E-3A18678557A2}" destId="{AA4AFFBB-F30B-0340-B1E8-432C133CC119}" srcOrd="0" destOrd="0" presId="urn:microsoft.com/office/officeart/2005/8/layout/process1"/>
    <dgm:cxn modelId="{632681E0-BAF1-5946-9BAF-055B842ABD23}" type="presParOf" srcId="{2A7F2307-E742-3D41-AC0E-3A18678557A2}" destId="{5E70EA64-E9F5-844F-AD07-6FC94B693277}" srcOrd="1" destOrd="0" presId="urn:microsoft.com/office/officeart/2005/8/layout/process1"/>
    <dgm:cxn modelId="{418EC624-C749-104D-ABB1-DDCFC59D496A}" type="presParOf" srcId="{5E70EA64-E9F5-844F-AD07-6FC94B693277}" destId="{15896296-B03D-3344-A803-F4BF3CC2ACE9}" srcOrd="0" destOrd="0" presId="urn:microsoft.com/office/officeart/2005/8/layout/process1"/>
    <dgm:cxn modelId="{455C24FB-6128-FE4A-AF23-05145E2F7920}" type="presParOf" srcId="{2A7F2307-E742-3D41-AC0E-3A18678557A2}" destId="{85E77EBF-6F80-E743-A9AD-3A904BE19710}" srcOrd="2" destOrd="0" presId="urn:microsoft.com/office/officeart/2005/8/layout/process1"/>
    <dgm:cxn modelId="{51CBBE35-A933-5E40-906B-4257954E94E3}" type="presParOf" srcId="{2A7F2307-E742-3D41-AC0E-3A18678557A2}" destId="{B7C1FCBA-E525-F946-9577-5C664CA22E3C}" srcOrd="3" destOrd="0" presId="urn:microsoft.com/office/officeart/2005/8/layout/process1"/>
    <dgm:cxn modelId="{EE6C06A7-2BCF-684E-B721-B425E1497F37}" type="presParOf" srcId="{B7C1FCBA-E525-F946-9577-5C664CA22E3C}" destId="{73B44735-6BAD-064B-952A-C5B9C208D245}" srcOrd="0" destOrd="0" presId="urn:microsoft.com/office/officeart/2005/8/layout/process1"/>
    <dgm:cxn modelId="{3B253154-5AE8-3342-A83F-7A615494CC5B}" type="presParOf" srcId="{2A7F2307-E742-3D41-AC0E-3A18678557A2}" destId="{D3E3168C-6B9C-BD48-8D70-9B315E501E6D}" srcOrd="4" destOrd="0" presId="urn:microsoft.com/office/officeart/2005/8/layout/process1"/>
    <dgm:cxn modelId="{985157AE-0704-044F-827A-C192B0702677}" type="presParOf" srcId="{2A7F2307-E742-3D41-AC0E-3A18678557A2}" destId="{13CD4D9B-6112-2146-B7BC-4E59F729F2BF}" srcOrd="5" destOrd="0" presId="urn:microsoft.com/office/officeart/2005/8/layout/process1"/>
    <dgm:cxn modelId="{94EC9BD1-F555-124B-9044-6491C59B2BF2}" type="presParOf" srcId="{13CD4D9B-6112-2146-B7BC-4E59F729F2BF}" destId="{D39BBEF4-605B-0B49-B2D8-B375985D7434}" srcOrd="0" destOrd="0" presId="urn:microsoft.com/office/officeart/2005/8/layout/process1"/>
    <dgm:cxn modelId="{B02E19B7-5E22-304E-BAE8-F2A4A7610B3A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BC9130F7-0A31-D240-B781-4985AD57E0FD}" type="presOf" srcId="{0DD2B2CE-7E26-BF41-B0F6-D0732F1D0ACC}" destId="{F2BA120F-ED3B-314A-B415-7ACD2FC2B305}" srcOrd="0" destOrd="0" presId="urn:microsoft.com/office/officeart/2005/8/layout/cycle1"/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F8CD5029-9B0D-574E-8DFE-86FBE58DEED2}" type="presOf" srcId="{ECF33D07-8532-C24D-8136-6A2C336AA17F}" destId="{455F7D6F-684D-EF48-ADD0-417CC84377F5}" srcOrd="0" destOrd="0" presId="urn:microsoft.com/office/officeart/2005/8/layout/cycle1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B5AF429E-5467-E748-A8A5-178F7DA9A231}" type="presOf" srcId="{9C4223FA-1161-6A4F-88DE-90521E04A4E5}" destId="{4E289FA6-A73E-D743-8DBE-50881349C5C3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FAF9919E-D50C-4544-A4C2-A4862A340E1F}" type="presOf" srcId="{9C44A3A2-E641-8940-B174-966DAB9FA612}" destId="{8FC48CDC-E87C-E64F-8C51-9BDB4B595DAB}" srcOrd="0" destOrd="0" presId="urn:microsoft.com/office/officeart/2005/8/layout/cycle1"/>
    <dgm:cxn modelId="{90C6F496-710B-9A41-BA96-0F1F1D5F3D17}" type="presOf" srcId="{B1663827-42EF-7F47-93C6-1D294925DAEB}" destId="{C09D5EB2-B995-1345-9967-1BDDC2DADD08}" srcOrd="0" destOrd="0" presId="urn:microsoft.com/office/officeart/2005/8/layout/cycle1"/>
    <dgm:cxn modelId="{41E9FAAC-0D54-DF4E-BEFC-2160470F63B2}" type="presOf" srcId="{2BE0D1B1-0A08-FB43-9590-4269C2872FF1}" destId="{F764D4C7-2F04-1645-9908-39A7F8D946E9}" srcOrd="0" destOrd="0" presId="urn:microsoft.com/office/officeart/2005/8/layout/cycle1"/>
    <dgm:cxn modelId="{D2B073AD-108C-6346-BD4C-C00D472E4022}" type="presOf" srcId="{1E692FCD-3604-9C4D-A5C0-8691731FE30A}" destId="{E374D2A1-2272-1047-8BBB-92E3A595EE9E}" srcOrd="0" destOrd="0" presId="urn:microsoft.com/office/officeart/2005/8/layout/cycle1"/>
    <dgm:cxn modelId="{0CE44A52-6CA6-894B-89BD-B8A483F3599A}" type="presParOf" srcId="{C09D5EB2-B995-1345-9967-1BDDC2DADD08}" destId="{908642DB-DDA9-864E-9F04-AAD2659D225C}" srcOrd="0" destOrd="0" presId="urn:microsoft.com/office/officeart/2005/8/layout/cycle1"/>
    <dgm:cxn modelId="{33B9E1F0-D499-9843-90B0-4D906515918A}" type="presParOf" srcId="{C09D5EB2-B995-1345-9967-1BDDC2DADD08}" destId="{455F7D6F-684D-EF48-ADD0-417CC84377F5}" srcOrd="1" destOrd="0" presId="urn:microsoft.com/office/officeart/2005/8/layout/cycle1"/>
    <dgm:cxn modelId="{A39D1A17-0476-5B49-84F8-B4279B1025E0}" type="presParOf" srcId="{C09D5EB2-B995-1345-9967-1BDDC2DADD08}" destId="{E374D2A1-2272-1047-8BBB-92E3A595EE9E}" srcOrd="2" destOrd="0" presId="urn:microsoft.com/office/officeart/2005/8/layout/cycle1"/>
    <dgm:cxn modelId="{11BAEF38-FE36-C24A-8E70-30D6C77C92B4}" type="presParOf" srcId="{C09D5EB2-B995-1345-9967-1BDDC2DADD08}" destId="{321C2D88-DAAA-4A42-B3DD-0CACB2B1E5C8}" srcOrd="3" destOrd="0" presId="urn:microsoft.com/office/officeart/2005/8/layout/cycle1"/>
    <dgm:cxn modelId="{425FF63D-B438-294E-8F50-FC4C176D6945}" type="presParOf" srcId="{C09D5EB2-B995-1345-9967-1BDDC2DADD08}" destId="{F2BA120F-ED3B-314A-B415-7ACD2FC2B305}" srcOrd="4" destOrd="0" presId="urn:microsoft.com/office/officeart/2005/8/layout/cycle1"/>
    <dgm:cxn modelId="{19A2E6E2-1183-4640-9938-6A5BAE37F0C6}" type="presParOf" srcId="{C09D5EB2-B995-1345-9967-1BDDC2DADD08}" destId="{F764D4C7-2F04-1645-9908-39A7F8D946E9}" srcOrd="5" destOrd="0" presId="urn:microsoft.com/office/officeart/2005/8/layout/cycle1"/>
    <dgm:cxn modelId="{4817A720-1627-3546-8E52-FD990CB6477F}" type="presParOf" srcId="{C09D5EB2-B995-1345-9967-1BDDC2DADD08}" destId="{69E79644-F2AF-AE4D-88DF-0B515D42C603}" srcOrd="6" destOrd="0" presId="urn:microsoft.com/office/officeart/2005/8/layout/cycle1"/>
    <dgm:cxn modelId="{A910DEEB-BE5D-ED46-A3A5-DF85EDDC6515}" type="presParOf" srcId="{C09D5EB2-B995-1345-9967-1BDDC2DADD08}" destId="{8FC48CDC-E87C-E64F-8C51-9BDB4B595DAB}" srcOrd="7" destOrd="0" presId="urn:microsoft.com/office/officeart/2005/8/layout/cycle1"/>
    <dgm:cxn modelId="{93158A10-49C7-3C4F-959B-69274797DBE1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153F74-D2A0-CC4F-A367-168565BC66E1}" type="presOf" srcId="{78D5EA4A-4551-C746-9BEC-18659EEDA76C}" destId="{AEBB1A15-6609-7346-9E29-450D58783C30}" srcOrd="0" destOrd="0" presId="urn:microsoft.com/office/officeart/2005/8/layout/process1"/>
    <dgm:cxn modelId="{30E6421D-EFD4-E24D-8671-AB576E56005E}" type="presOf" srcId="{92F95A04-8F52-8545-BE1F-14AC1257C560}" destId="{13CD4D9B-6112-2146-B7BC-4E59F729F2BF}" srcOrd="0" destOrd="0" presId="urn:microsoft.com/office/officeart/2005/8/layout/process1"/>
    <dgm:cxn modelId="{AFE9C505-D984-3A4F-BB64-9549061AA489}" type="presOf" srcId="{2D244849-2A92-5843-8028-CB4FAF3FEF93}" destId="{5E70EA64-E9F5-844F-AD07-6FC94B693277}" srcOrd="0" destOrd="0" presId="urn:microsoft.com/office/officeart/2005/8/layout/process1"/>
    <dgm:cxn modelId="{9833DEA9-42E1-DF4E-8415-844139BB4D46}" type="presOf" srcId="{92F95A04-8F52-8545-BE1F-14AC1257C560}" destId="{D39BBEF4-605B-0B49-B2D8-B375985D7434}" srcOrd="1" destOrd="0" presId="urn:microsoft.com/office/officeart/2005/8/layout/process1"/>
    <dgm:cxn modelId="{EDC84B5D-6484-294B-BC7A-957929AA21B8}" type="presOf" srcId="{31A773B4-4556-9644-8E75-5E94B9416B2B}" destId="{73B44735-6BAD-064B-952A-C5B9C208D245}" srcOrd="1" destOrd="0" presId="urn:microsoft.com/office/officeart/2005/8/layout/process1"/>
    <dgm:cxn modelId="{C61292DE-D9A7-9C45-AB22-3D27000D30E5}" type="presOf" srcId="{2A5B0D39-722B-794B-ADCF-C458DACEC9B3}" destId="{D3E3168C-6B9C-BD48-8D70-9B315E501E6D}" srcOrd="0" destOrd="0" presId="urn:microsoft.com/office/officeart/2005/8/layout/process1"/>
    <dgm:cxn modelId="{5FABA61F-2DC8-C741-BE5F-41AAFE3E27CF}" type="presOf" srcId="{106D35A9-C577-4443-B822-514BB07C20D6}" destId="{2A7F2307-E742-3D41-AC0E-3A18678557A2}" srcOrd="0" destOrd="0" presId="urn:microsoft.com/office/officeart/2005/8/layout/process1"/>
    <dgm:cxn modelId="{B48FC175-044E-B34A-BB98-49A2EEC6B0A8}" type="presOf" srcId="{EF31EEF8-E6D6-E74B-8142-6E760980F01D}" destId="{85E77EBF-6F80-E743-A9AD-3A904BE1971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C468F2A4-F1ED-304C-BFDE-0F3D52E3C9F1}" type="presOf" srcId="{2D244849-2A92-5843-8028-CB4FAF3FEF93}" destId="{15896296-B03D-3344-A803-F4BF3CC2ACE9}" srcOrd="1" destOrd="0" presId="urn:microsoft.com/office/officeart/2005/8/layout/process1"/>
    <dgm:cxn modelId="{1F7108EA-A29B-D74D-87C9-C8C2E63DD97F}" type="presOf" srcId="{652BA633-861E-6A4F-89D7-EB469A4B1116}" destId="{AA4AFFBB-F30B-0340-B1E8-432C133CC119}" srcOrd="0" destOrd="0" presId="urn:microsoft.com/office/officeart/2005/8/layout/process1"/>
    <dgm:cxn modelId="{FB539EB4-6FD8-AC46-ADB6-362044946933}" type="presOf" srcId="{31A773B4-4556-9644-8E75-5E94B9416B2B}" destId="{B7C1FCBA-E525-F946-9577-5C664CA22E3C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17F74850-D8A6-5348-862E-93A7BDF84662}" type="presParOf" srcId="{2A7F2307-E742-3D41-AC0E-3A18678557A2}" destId="{AA4AFFBB-F30B-0340-B1E8-432C133CC119}" srcOrd="0" destOrd="0" presId="urn:microsoft.com/office/officeart/2005/8/layout/process1"/>
    <dgm:cxn modelId="{0954CD9E-7DE3-5940-AD80-D00312A6FA61}" type="presParOf" srcId="{2A7F2307-E742-3D41-AC0E-3A18678557A2}" destId="{5E70EA64-E9F5-844F-AD07-6FC94B693277}" srcOrd="1" destOrd="0" presId="urn:microsoft.com/office/officeart/2005/8/layout/process1"/>
    <dgm:cxn modelId="{29E7C998-A9DD-F249-9731-8337062DB9B2}" type="presParOf" srcId="{5E70EA64-E9F5-844F-AD07-6FC94B693277}" destId="{15896296-B03D-3344-A803-F4BF3CC2ACE9}" srcOrd="0" destOrd="0" presId="urn:microsoft.com/office/officeart/2005/8/layout/process1"/>
    <dgm:cxn modelId="{F383FB80-3BBA-9A47-945E-A281A7870B20}" type="presParOf" srcId="{2A7F2307-E742-3D41-AC0E-3A18678557A2}" destId="{85E77EBF-6F80-E743-A9AD-3A904BE19710}" srcOrd="2" destOrd="0" presId="urn:microsoft.com/office/officeart/2005/8/layout/process1"/>
    <dgm:cxn modelId="{C12881EF-AF46-674D-AAF1-4390B89AAD59}" type="presParOf" srcId="{2A7F2307-E742-3D41-AC0E-3A18678557A2}" destId="{B7C1FCBA-E525-F946-9577-5C664CA22E3C}" srcOrd="3" destOrd="0" presId="urn:microsoft.com/office/officeart/2005/8/layout/process1"/>
    <dgm:cxn modelId="{02E465E2-2F6F-DC43-BACE-DC35C4481851}" type="presParOf" srcId="{B7C1FCBA-E525-F946-9577-5C664CA22E3C}" destId="{73B44735-6BAD-064B-952A-C5B9C208D245}" srcOrd="0" destOrd="0" presId="urn:microsoft.com/office/officeart/2005/8/layout/process1"/>
    <dgm:cxn modelId="{62B48537-CB2B-BB43-ACBB-7E3D361102A6}" type="presParOf" srcId="{2A7F2307-E742-3D41-AC0E-3A18678557A2}" destId="{D3E3168C-6B9C-BD48-8D70-9B315E501E6D}" srcOrd="4" destOrd="0" presId="urn:microsoft.com/office/officeart/2005/8/layout/process1"/>
    <dgm:cxn modelId="{0FC88A81-24DF-4042-B36C-C494F9EF4FFA}" type="presParOf" srcId="{2A7F2307-E742-3D41-AC0E-3A18678557A2}" destId="{13CD4D9B-6112-2146-B7BC-4E59F729F2BF}" srcOrd="5" destOrd="0" presId="urn:microsoft.com/office/officeart/2005/8/layout/process1"/>
    <dgm:cxn modelId="{F9B0FDA4-660A-444A-81F0-E21BAAE6EFF2}" type="presParOf" srcId="{13CD4D9B-6112-2146-B7BC-4E59F729F2BF}" destId="{D39BBEF4-605B-0B49-B2D8-B375985D7434}" srcOrd="0" destOrd="0" presId="urn:microsoft.com/office/officeart/2005/8/layout/process1"/>
    <dgm:cxn modelId="{C2F16A8A-A600-3B46-ABA1-99405D236D29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E3A251C5-688A-A14F-98CC-F9E5024A3FBB}" type="presOf" srcId="{1E692FCD-3604-9C4D-A5C0-8691731FE30A}" destId="{E374D2A1-2272-1047-8BBB-92E3A595EE9E}" srcOrd="0" destOrd="0" presId="urn:microsoft.com/office/officeart/2005/8/layout/cycle1"/>
    <dgm:cxn modelId="{798F9B79-6588-EE4A-81FD-DA8B59141806}" type="presOf" srcId="{ECF33D07-8532-C24D-8136-6A2C336AA17F}" destId="{455F7D6F-684D-EF48-ADD0-417CC84377F5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8B016B77-CABF-6F45-8C44-A1061B341CB5}" type="presOf" srcId="{2BE0D1B1-0A08-FB43-9590-4269C2872FF1}" destId="{F764D4C7-2F04-1645-9908-39A7F8D946E9}" srcOrd="0" destOrd="0" presId="urn:microsoft.com/office/officeart/2005/8/layout/cycle1"/>
    <dgm:cxn modelId="{37362DAC-956A-894F-9C9C-23DF500C3C6F}" type="presOf" srcId="{0DD2B2CE-7E26-BF41-B0F6-D0732F1D0ACC}" destId="{F2BA120F-ED3B-314A-B415-7ACD2FC2B305}" srcOrd="0" destOrd="0" presId="urn:microsoft.com/office/officeart/2005/8/layout/cycle1"/>
    <dgm:cxn modelId="{8EDC6324-C38B-2F45-8C81-0DBC3F7F788C}" type="presOf" srcId="{B1663827-42EF-7F47-93C6-1D294925DAEB}" destId="{C09D5EB2-B995-1345-9967-1BDDC2DADD08}" srcOrd="0" destOrd="0" presId="urn:microsoft.com/office/officeart/2005/8/layout/cycle1"/>
    <dgm:cxn modelId="{66711A6B-35E6-3244-948A-9D0EE21624D6}" type="presOf" srcId="{9C4223FA-1161-6A4F-88DE-90521E04A4E5}" destId="{4E289FA6-A73E-D743-8DBE-50881349C5C3}" srcOrd="0" destOrd="0" presId="urn:microsoft.com/office/officeart/2005/8/layout/cycle1"/>
    <dgm:cxn modelId="{3DF0B0B8-6CF5-CA40-9065-B14B181E9AA1}" type="presOf" srcId="{9C44A3A2-E641-8940-B174-966DAB9FA612}" destId="{8FC48CDC-E87C-E64F-8C51-9BDB4B595DAB}" srcOrd="0" destOrd="0" presId="urn:microsoft.com/office/officeart/2005/8/layout/cycle1"/>
    <dgm:cxn modelId="{1C2E79F8-87A6-174B-9794-E546068CDF49}" type="presParOf" srcId="{C09D5EB2-B995-1345-9967-1BDDC2DADD08}" destId="{908642DB-DDA9-864E-9F04-AAD2659D225C}" srcOrd="0" destOrd="0" presId="urn:microsoft.com/office/officeart/2005/8/layout/cycle1"/>
    <dgm:cxn modelId="{8B525162-1DCD-D447-9A52-75FBF7A575F7}" type="presParOf" srcId="{C09D5EB2-B995-1345-9967-1BDDC2DADD08}" destId="{455F7D6F-684D-EF48-ADD0-417CC84377F5}" srcOrd="1" destOrd="0" presId="urn:microsoft.com/office/officeart/2005/8/layout/cycle1"/>
    <dgm:cxn modelId="{1AB603D6-92E3-774A-A570-4278EA3CA8DE}" type="presParOf" srcId="{C09D5EB2-B995-1345-9967-1BDDC2DADD08}" destId="{E374D2A1-2272-1047-8BBB-92E3A595EE9E}" srcOrd="2" destOrd="0" presId="urn:microsoft.com/office/officeart/2005/8/layout/cycle1"/>
    <dgm:cxn modelId="{37B5A586-4C6F-9049-9B0A-F2438FD9B695}" type="presParOf" srcId="{C09D5EB2-B995-1345-9967-1BDDC2DADD08}" destId="{321C2D88-DAAA-4A42-B3DD-0CACB2B1E5C8}" srcOrd="3" destOrd="0" presId="urn:microsoft.com/office/officeart/2005/8/layout/cycle1"/>
    <dgm:cxn modelId="{0A777212-D260-864A-9873-74FF507E71DA}" type="presParOf" srcId="{C09D5EB2-B995-1345-9967-1BDDC2DADD08}" destId="{F2BA120F-ED3B-314A-B415-7ACD2FC2B305}" srcOrd="4" destOrd="0" presId="urn:microsoft.com/office/officeart/2005/8/layout/cycle1"/>
    <dgm:cxn modelId="{965F3099-A5DF-1A4F-89F1-CE804EB8A46D}" type="presParOf" srcId="{C09D5EB2-B995-1345-9967-1BDDC2DADD08}" destId="{F764D4C7-2F04-1645-9908-39A7F8D946E9}" srcOrd="5" destOrd="0" presId="urn:microsoft.com/office/officeart/2005/8/layout/cycle1"/>
    <dgm:cxn modelId="{84C6F638-560C-FF48-A721-94117EA648E0}" type="presParOf" srcId="{C09D5EB2-B995-1345-9967-1BDDC2DADD08}" destId="{69E79644-F2AF-AE4D-88DF-0B515D42C603}" srcOrd="6" destOrd="0" presId="urn:microsoft.com/office/officeart/2005/8/layout/cycle1"/>
    <dgm:cxn modelId="{52E7610E-B17C-0F46-9083-C7465FA16CA1}" type="presParOf" srcId="{C09D5EB2-B995-1345-9967-1BDDC2DADD08}" destId="{8FC48CDC-E87C-E64F-8C51-9BDB4B595DAB}" srcOrd="7" destOrd="0" presId="urn:microsoft.com/office/officeart/2005/8/layout/cycle1"/>
    <dgm:cxn modelId="{515BFF2A-96D6-3B48-98FC-426C3E44A08F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FA6C05-6B36-5D40-B7D9-E2120429A8A6}" type="presOf" srcId="{31A773B4-4556-9644-8E75-5E94B9416B2B}" destId="{B7C1FCBA-E525-F946-9577-5C664CA22E3C}" srcOrd="0" destOrd="0" presId="urn:microsoft.com/office/officeart/2005/8/layout/process1"/>
    <dgm:cxn modelId="{F76A405F-A368-3245-A81C-FA4011069CB4}" type="presOf" srcId="{92F95A04-8F52-8545-BE1F-14AC1257C560}" destId="{13CD4D9B-6112-2146-B7BC-4E59F729F2BF}" srcOrd="0" destOrd="0" presId="urn:microsoft.com/office/officeart/2005/8/layout/process1"/>
    <dgm:cxn modelId="{77E799AA-A7B9-5D4D-AADB-A0ECFE77C3C1}" type="presOf" srcId="{EF31EEF8-E6D6-E74B-8142-6E760980F01D}" destId="{85E77EBF-6F80-E743-A9AD-3A904BE19710}" srcOrd="0" destOrd="0" presId="urn:microsoft.com/office/officeart/2005/8/layout/process1"/>
    <dgm:cxn modelId="{B984ADEC-E106-B346-A5DB-4273123A116E}" type="presOf" srcId="{106D35A9-C577-4443-B822-514BB07C20D6}" destId="{2A7F2307-E742-3D41-AC0E-3A18678557A2}" srcOrd="0" destOrd="0" presId="urn:microsoft.com/office/officeart/2005/8/layout/process1"/>
    <dgm:cxn modelId="{FFDF5FC9-6E2E-1049-9199-6FF623B3B77F}" type="presOf" srcId="{92F95A04-8F52-8545-BE1F-14AC1257C560}" destId="{D39BBEF4-605B-0B49-B2D8-B375985D7434}" srcOrd="1" destOrd="0" presId="urn:microsoft.com/office/officeart/2005/8/layout/process1"/>
    <dgm:cxn modelId="{4169EE55-3256-9146-A2F6-C7ED69FA8A87}" type="presOf" srcId="{2D244849-2A92-5843-8028-CB4FAF3FEF93}" destId="{5E70EA64-E9F5-844F-AD07-6FC94B693277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E116938C-BE6B-B94D-ABCB-B8BCF104A56E}" type="presOf" srcId="{78D5EA4A-4551-C746-9BEC-18659EEDA76C}" destId="{AEBB1A15-6609-7346-9E29-450D58783C30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7DAD6065-4B77-5747-A7F0-5A1A62DF6C24}" type="presOf" srcId="{31A773B4-4556-9644-8E75-5E94B9416B2B}" destId="{73B44735-6BAD-064B-952A-C5B9C208D245}" srcOrd="1" destOrd="0" presId="urn:microsoft.com/office/officeart/2005/8/layout/process1"/>
    <dgm:cxn modelId="{E13D6C02-BD1D-EE41-A672-A16A14EA7A88}" type="presOf" srcId="{652BA633-861E-6A4F-89D7-EB469A4B1116}" destId="{AA4AFFBB-F30B-0340-B1E8-432C133CC119}" srcOrd="0" destOrd="0" presId="urn:microsoft.com/office/officeart/2005/8/layout/process1"/>
    <dgm:cxn modelId="{657F256D-552E-5E45-8BD2-5FD3CD417D10}" type="presOf" srcId="{2D244849-2A92-5843-8028-CB4FAF3FEF93}" destId="{15896296-B03D-3344-A803-F4BF3CC2ACE9}" srcOrd="1" destOrd="0" presId="urn:microsoft.com/office/officeart/2005/8/layout/process1"/>
    <dgm:cxn modelId="{73A8ADC8-4ABA-3747-83D4-0A0B6F97AB9D}" type="presOf" srcId="{2A5B0D39-722B-794B-ADCF-C458DACEC9B3}" destId="{D3E3168C-6B9C-BD48-8D70-9B315E501E6D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8AC13F53-B6CD-1545-9D5A-CB16EE6AE1B2}" type="presParOf" srcId="{2A7F2307-E742-3D41-AC0E-3A18678557A2}" destId="{AA4AFFBB-F30B-0340-B1E8-432C133CC119}" srcOrd="0" destOrd="0" presId="urn:microsoft.com/office/officeart/2005/8/layout/process1"/>
    <dgm:cxn modelId="{A8F905F2-29DF-B44E-8FA5-17866F4623FC}" type="presParOf" srcId="{2A7F2307-E742-3D41-AC0E-3A18678557A2}" destId="{5E70EA64-E9F5-844F-AD07-6FC94B693277}" srcOrd="1" destOrd="0" presId="urn:microsoft.com/office/officeart/2005/8/layout/process1"/>
    <dgm:cxn modelId="{CD624173-4BFC-AC41-963E-4556C789E783}" type="presParOf" srcId="{5E70EA64-E9F5-844F-AD07-6FC94B693277}" destId="{15896296-B03D-3344-A803-F4BF3CC2ACE9}" srcOrd="0" destOrd="0" presId="urn:microsoft.com/office/officeart/2005/8/layout/process1"/>
    <dgm:cxn modelId="{EF6B2E0E-BB76-6B42-B46E-F0C28EC59421}" type="presParOf" srcId="{2A7F2307-E742-3D41-AC0E-3A18678557A2}" destId="{85E77EBF-6F80-E743-A9AD-3A904BE19710}" srcOrd="2" destOrd="0" presId="urn:microsoft.com/office/officeart/2005/8/layout/process1"/>
    <dgm:cxn modelId="{DA5FC078-F3FF-F044-9871-E147FB2178C1}" type="presParOf" srcId="{2A7F2307-E742-3D41-AC0E-3A18678557A2}" destId="{B7C1FCBA-E525-F946-9577-5C664CA22E3C}" srcOrd="3" destOrd="0" presId="urn:microsoft.com/office/officeart/2005/8/layout/process1"/>
    <dgm:cxn modelId="{A49298AD-58E6-1E48-9721-99935FABCCE9}" type="presParOf" srcId="{B7C1FCBA-E525-F946-9577-5C664CA22E3C}" destId="{73B44735-6BAD-064B-952A-C5B9C208D245}" srcOrd="0" destOrd="0" presId="urn:microsoft.com/office/officeart/2005/8/layout/process1"/>
    <dgm:cxn modelId="{C9E82352-CC8C-9F4B-9401-794775C63B95}" type="presParOf" srcId="{2A7F2307-E742-3D41-AC0E-3A18678557A2}" destId="{D3E3168C-6B9C-BD48-8D70-9B315E501E6D}" srcOrd="4" destOrd="0" presId="urn:microsoft.com/office/officeart/2005/8/layout/process1"/>
    <dgm:cxn modelId="{87444FBA-1B4E-FF4F-B868-D8C935CAEB1C}" type="presParOf" srcId="{2A7F2307-E742-3D41-AC0E-3A18678557A2}" destId="{13CD4D9B-6112-2146-B7BC-4E59F729F2BF}" srcOrd="5" destOrd="0" presId="urn:microsoft.com/office/officeart/2005/8/layout/process1"/>
    <dgm:cxn modelId="{5D12B896-DF88-0C46-9077-56338B0472C4}" type="presParOf" srcId="{13CD4D9B-6112-2146-B7BC-4E59F729F2BF}" destId="{D39BBEF4-605B-0B49-B2D8-B375985D7434}" srcOrd="0" destOrd="0" presId="urn:microsoft.com/office/officeart/2005/8/layout/process1"/>
    <dgm:cxn modelId="{6D182C83-1464-6F4A-B152-31CBF850442B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079BA341-8FF0-1B43-8D8B-845F2C33C1FC}" type="presOf" srcId="{B1663827-42EF-7F47-93C6-1D294925DAEB}" destId="{C09D5EB2-B995-1345-9967-1BDDC2DADD08}" srcOrd="0" destOrd="0" presId="urn:microsoft.com/office/officeart/2005/8/layout/cycle1"/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96E19D3F-9327-734B-B6F8-E98671110B78}" type="presOf" srcId="{ECF33D07-8532-C24D-8136-6A2C336AA17F}" destId="{455F7D6F-684D-EF48-ADD0-417CC84377F5}" srcOrd="0" destOrd="0" presId="urn:microsoft.com/office/officeart/2005/8/layout/cycle1"/>
    <dgm:cxn modelId="{6666DCD7-90C9-6A45-AD28-15FEDDB0FED7}" type="presOf" srcId="{2BE0D1B1-0A08-FB43-9590-4269C2872FF1}" destId="{F764D4C7-2F04-1645-9908-39A7F8D946E9}" srcOrd="0" destOrd="0" presId="urn:microsoft.com/office/officeart/2005/8/layout/cycle1"/>
    <dgm:cxn modelId="{4C021361-CDB7-E849-AB05-8BC5C1D280C5}" type="presOf" srcId="{0DD2B2CE-7E26-BF41-B0F6-D0732F1D0ACC}" destId="{F2BA120F-ED3B-314A-B415-7ACD2FC2B305}" srcOrd="0" destOrd="0" presId="urn:microsoft.com/office/officeart/2005/8/layout/cycle1"/>
    <dgm:cxn modelId="{4D448923-D118-3E4F-9358-BE8DCEB8D93E}" type="presOf" srcId="{9C44A3A2-E641-8940-B174-966DAB9FA612}" destId="{8FC48CDC-E87C-E64F-8C51-9BDB4B595DAB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8A55F5A0-BA4C-694C-80D8-DD43C90B2070}" type="presOf" srcId="{1E692FCD-3604-9C4D-A5C0-8691731FE30A}" destId="{E374D2A1-2272-1047-8BBB-92E3A595EE9E}" srcOrd="0" destOrd="0" presId="urn:microsoft.com/office/officeart/2005/8/layout/cycle1"/>
    <dgm:cxn modelId="{125D719E-332F-6645-8A82-D8F17B395C79}" type="presOf" srcId="{9C4223FA-1161-6A4F-88DE-90521E04A4E5}" destId="{4E289FA6-A73E-D743-8DBE-50881349C5C3}" srcOrd="0" destOrd="0" presId="urn:microsoft.com/office/officeart/2005/8/layout/cycle1"/>
    <dgm:cxn modelId="{1D81CED3-1946-1F44-97E5-BB1D3E1B0164}" type="presParOf" srcId="{C09D5EB2-B995-1345-9967-1BDDC2DADD08}" destId="{908642DB-DDA9-864E-9F04-AAD2659D225C}" srcOrd="0" destOrd="0" presId="urn:microsoft.com/office/officeart/2005/8/layout/cycle1"/>
    <dgm:cxn modelId="{9B617124-3094-CC48-A373-C5554FBB1B6D}" type="presParOf" srcId="{C09D5EB2-B995-1345-9967-1BDDC2DADD08}" destId="{455F7D6F-684D-EF48-ADD0-417CC84377F5}" srcOrd="1" destOrd="0" presId="urn:microsoft.com/office/officeart/2005/8/layout/cycle1"/>
    <dgm:cxn modelId="{69BC9DE0-6CD6-6045-9E2A-B5AC93707D94}" type="presParOf" srcId="{C09D5EB2-B995-1345-9967-1BDDC2DADD08}" destId="{E374D2A1-2272-1047-8BBB-92E3A595EE9E}" srcOrd="2" destOrd="0" presId="urn:microsoft.com/office/officeart/2005/8/layout/cycle1"/>
    <dgm:cxn modelId="{CD5711B4-8747-4747-94C5-0AB3F44304F7}" type="presParOf" srcId="{C09D5EB2-B995-1345-9967-1BDDC2DADD08}" destId="{321C2D88-DAAA-4A42-B3DD-0CACB2B1E5C8}" srcOrd="3" destOrd="0" presId="urn:microsoft.com/office/officeart/2005/8/layout/cycle1"/>
    <dgm:cxn modelId="{A74EA0FE-B800-464A-92A5-3265016094E2}" type="presParOf" srcId="{C09D5EB2-B995-1345-9967-1BDDC2DADD08}" destId="{F2BA120F-ED3B-314A-B415-7ACD2FC2B305}" srcOrd="4" destOrd="0" presId="urn:microsoft.com/office/officeart/2005/8/layout/cycle1"/>
    <dgm:cxn modelId="{DF83952A-3A72-CE45-A56A-FB756B0594A4}" type="presParOf" srcId="{C09D5EB2-B995-1345-9967-1BDDC2DADD08}" destId="{F764D4C7-2F04-1645-9908-39A7F8D946E9}" srcOrd="5" destOrd="0" presId="urn:microsoft.com/office/officeart/2005/8/layout/cycle1"/>
    <dgm:cxn modelId="{C9B25E07-0AF4-4A4E-B288-C5AE7B62FFA3}" type="presParOf" srcId="{C09D5EB2-B995-1345-9967-1BDDC2DADD08}" destId="{69E79644-F2AF-AE4D-88DF-0B515D42C603}" srcOrd="6" destOrd="0" presId="urn:microsoft.com/office/officeart/2005/8/layout/cycle1"/>
    <dgm:cxn modelId="{84CB96EB-C981-564E-B913-5BF7E0298F8C}" type="presParOf" srcId="{C09D5EB2-B995-1345-9967-1BDDC2DADD08}" destId="{8FC48CDC-E87C-E64F-8C51-9BDB4B595DAB}" srcOrd="7" destOrd="0" presId="urn:microsoft.com/office/officeart/2005/8/layout/cycle1"/>
    <dgm:cxn modelId="{017FCA7B-7B2B-3540-9510-7369860CC55A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31BC12-A470-C146-AA6A-9083D8EC6AA1}" type="presOf" srcId="{106D35A9-C577-4443-B822-514BB07C20D6}" destId="{2A7F2307-E742-3D41-AC0E-3A18678557A2}" srcOrd="0" destOrd="0" presId="urn:microsoft.com/office/officeart/2005/8/layout/process1"/>
    <dgm:cxn modelId="{90BE4A44-A6C5-6940-B9D5-5D4665C282BC}" type="presOf" srcId="{31A773B4-4556-9644-8E75-5E94B9416B2B}" destId="{73B44735-6BAD-064B-952A-C5B9C208D245}" srcOrd="1" destOrd="0" presId="urn:microsoft.com/office/officeart/2005/8/layout/process1"/>
    <dgm:cxn modelId="{294FF62A-B47D-034A-9C8A-25F9958C937F}" type="presOf" srcId="{92F95A04-8F52-8545-BE1F-14AC1257C560}" destId="{D39BBEF4-605B-0B49-B2D8-B375985D7434}" srcOrd="1" destOrd="0" presId="urn:microsoft.com/office/officeart/2005/8/layout/process1"/>
    <dgm:cxn modelId="{FED4C42B-7524-8549-9DB0-A3FD424F0130}" type="presOf" srcId="{EF31EEF8-E6D6-E74B-8142-6E760980F01D}" destId="{85E77EBF-6F80-E743-A9AD-3A904BE19710}" srcOrd="0" destOrd="0" presId="urn:microsoft.com/office/officeart/2005/8/layout/process1"/>
    <dgm:cxn modelId="{CA3BC218-5EC8-0244-8F0E-C55B1F234DF0}" type="presOf" srcId="{2D244849-2A92-5843-8028-CB4FAF3FEF93}" destId="{5E70EA64-E9F5-844F-AD07-6FC94B693277}" srcOrd="0" destOrd="0" presId="urn:microsoft.com/office/officeart/2005/8/layout/process1"/>
    <dgm:cxn modelId="{FDF87D8E-74F7-FE44-9103-656AD2A680D1}" type="presOf" srcId="{2A5B0D39-722B-794B-ADCF-C458DACEC9B3}" destId="{D3E3168C-6B9C-BD48-8D70-9B315E501E6D}" srcOrd="0" destOrd="0" presId="urn:microsoft.com/office/officeart/2005/8/layout/process1"/>
    <dgm:cxn modelId="{1A19AF89-BB30-D047-BADF-407FB755192C}" type="presOf" srcId="{31A773B4-4556-9644-8E75-5E94B9416B2B}" destId="{B7C1FCBA-E525-F946-9577-5C664CA22E3C}" srcOrd="0" destOrd="0" presId="urn:microsoft.com/office/officeart/2005/8/layout/process1"/>
    <dgm:cxn modelId="{BA8D4332-9A5E-FC4B-9FCC-F1A610E5FE26}" type="presOf" srcId="{78D5EA4A-4551-C746-9BEC-18659EEDA76C}" destId="{AEBB1A15-6609-7346-9E29-450D58783C3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9D12B4C3-C472-1443-94D8-A7B9B40319E9}" type="presOf" srcId="{2D244849-2A92-5843-8028-CB4FAF3FEF93}" destId="{15896296-B03D-3344-A803-F4BF3CC2ACE9}" srcOrd="1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4FBFA538-6EC1-7F4D-8E40-48490397C96C}" type="presOf" srcId="{652BA633-861E-6A4F-89D7-EB469A4B1116}" destId="{AA4AFFBB-F30B-0340-B1E8-432C133CC119}" srcOrd="0" destOrd="0" presId="urn:microsoft.com/office/officeart/2005/8/layout/process1"/>
    <dgm:cxn modelId="{21D91346-F887-7745-A1C5-B0F9B1896265}" type="presOf" srcId="{92F95A04-8F52-8545-BE1F-14AC1257C560}" destId="{13CD4D9B-6112-2146-B7BC-4E59F729F2BF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30D1F897-A7D3-B049-A458-951EE205DD01}" type="presParOf" srcId="{2A7F2307-E742-3D41-AC0E-3A18678557A2}" destId="{AA4AFFBB-F30B-0340-B1E8-432C133CC119}" srcOrd="0" destOrd="0" presId="urn:microsoft.com/office/officeart/2005/8/layout/process1"/>
    <dgm:cxn modelId="{E6491B5F-0FFB-7645-B78E-84D54B6C9666}" type="presParOf" srcId="{2A7F2307-E742-3D41-AC0E-3A18678557A2}" destId="{5E70EA64-E9F5-844F-AD07-6FC94B693277}" srcOrd="1" destOrd="0" presId="urn:microsoft.com/office/officeart/2005/8/layout/process1"/>
    <dgm:cxn modelId="{47BDED20-5538-F94D-8401-61FF740AC739}" type="presParOf" srcId="{5E70EA64-E9F5-844F-AD07-6FC94B693277}" destId="{15896296-B03D-3344-A803-F4BF3CC2ACE9}" srcOrd="0" destOrd="0" presId="urn:microsoft.com/office/officeart/2005/8/layout/process1"/>
    <dgm:cxn modelId="{A254A685-4C67-D047-B358-4C0992273ACE}" type="presParOf" srcId="{2A7F2307-E742-3D41-AC0E-3A18678557A2}" destId="{85E77EBF-6F80-E743-A9AD-3A904BE19710}" srcOrd="2" destOrd="0" presId="urn:microsoft.com/office/officeart/2005/8/layout/process1"/>
    <dgm:cxn modelId="{CA904E73-9DAC-DB45-8DCA-FA6BC6A0FAD4}" type="presParOf" srcId="{2A7F2307-E742-3D41-AC0E-3A18678557A2}" destId="{B7C1FCBA-E525-F946-9577-5C664CA22E3C}" srcOrd="3" destOrd="0" presId="urn:microsoft.com/office/officeart/2005/8/layout/process1"/>
    <dgm:cxn modelId="{57D2AD45-960A-FE4B-AA44-9FAFDF9EB9F0}" type="presParOf" srcId="{B7C1FCBA-E525-F946-9577-5C664CA22E3C}" destId="{73B44735-6BAD-064B-952A-C5B9C208D245}" srcOrd="0" destOrd="0" presId="urn:microsoft.com/office/officeart/2005/8/layout/process1"/>
    <dgm:cxn modelId="{E0304068-FAC1-7847-8FE9-C4DCADED2D09}" type="presParOf" srcId="{2A7F2307-E742-3D41-AC0E-3A18678557A2}" destId="{D3E3168C-6B9C-BD48-8D70-9B315E501E6D}" srcOrd="4" destOrd="0" presId="urn:microsoft.com/office/officeart/2005/8/layout/process1"/>
    <dgm:cxn modelId="{20D3D480-FF48-6340-AD75-E3CCF339D22D}" type="presParOf" srcId="{2A7F2307-E742-3D41-AC0E-3A18678557A2}" destId="{13CD4D9B-6112-2146-B7BC-4E59F729F2BF}" srcOrd="5" destOrd="0" presId="urn:microsoft.com/office/officeart/2005/8/layout/process1"/>
    <dgm:cxn modelId="{2B3B3B77-B730-7347-AD4B-4FCE209D9D70}" type="presParOf" srcId="{13CD4D9B-6112-2146-B7BC-4E59F729F2BF}" destId="{D39BBEF4-605B-0B49-B2D8-B375985D7434}" srcOrd="0" destOrd="0" presId="urn:microsoft.com/office/officeart/2005/8/layout/process1"/>
    <dgm:cxn modelId="{4E7D2F70-639D-6244-A33F-003C725A041B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5FAF7-971D-8544-BF64-1A0692E354DA}" type="presOf" srcId="{78D5EA4A-4551-C746-9BEC-18659EEDA76C}" destId="{AEBB1A15-6609-7346-9E29-450D58783C30}" srcOrd="0" destOrd="0" presId="urn:microsoft.com/office/officeart/2005/8/layout/process1"/>
    <dgm:cxn modelId="{4E847078-67C8-3740-95FC-0C1A1778B10B}" type="presOf" srcId="{92F95A04-8F52-8545-BE1F-14AC1257C560}" destId="{13CD4D9B-6112-2146-B7BC-4E59F729F2BF}" srcOrd="0" destOrd="0" presId="urn:microsoft.com/office/officeart/2005/8/layout/process1"/>
    <dgm:cxn modelId="{8EDC023D-49EE-A246-ACB5-D652E0BD3831}" type="presOf" srcId="{2D244849-2A92-5843-8028-CB4FAF3FEF93}" destId="{15896296-B03D-3344-A803-F4BF3CC2ACE9}" srcOrd="1" destOrd="0" presId="urn:microsoft.com/office/officeart/2005/8/layout/process1"/>
    <dgm:cxn modelId="{5498C4AD-37D2-6146-9EE9-C4D5D5797F76}" type="presOf" srcId="{92F95A04-8F52-8545-BE1F-14AC1257C560}" destId="{D39BBEF4-605B-0B49-B2D8-B375985D7434}" srcOrd="1" destOrd="0" presId="urn:microsoft.com/office/officeart/2005/8/layout/process1"/>
    <dgm:cxn modelId="{B4580456-42C4-CA43-927E-30FEF42202EB}" type="presOf" srcId="{106D35A9-C577-4443-B822-514BB07C20D6}" destId="{2A7F2307-E742-3D41-AC0E-3A18678557A2}" srcOrd="0" destOrd="0" presId="urn:microsoft.com/office/officeart/2005/8/layout/process1"/>
    <dgm:cxn modelId="{89EBF1BD-2576-A54F-A1C5-FD1705AEFCC1}" type="presOf" srcId="{2A5B0D39-722B-794B-ADCF-C458DACEC9B3}" destId="{D3E3168C-6B9C-BD48-8D70-9B315E501E6D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8BEC6A18-D3AF-FD45-872A-A851208F0C91}" type="presOf" srcId="{2D244849-2A92-5843-8028-CB4FAF3FEF93}" destId="{5E70EA64-E9F5-844F-AD07-6FC94B693277}" srcOrd="0" destOrd="0" presId="urn:microsoft.com/office/officeart/2005/8/layout/process1"/>
    <dgm:cxn modelId="{77307E0C-B640-7840-AB69-78135FDF9484}" type="presOf" srcId="{31A773B4-4556-9644-8E75-5E94B9416B2B}" destId="{73B44735-6BAD-064B-952A-C5B9C208D245}" srcOrd="1" destOrd="0" presId="urn:microsoft.com/office/officeart/2005/8/layout/process1"/>
    <dgm:cxn modelId="{36018551-BB80-5A4B-A6CD-35FB87B3556D}" type="presOf" srcId="{31A773B4-4556-9644-8E75-5E94B9416B2B}" destId="{B7C1FCBA-E525-F946-9577-5C664CA22E3C}" srcOrd="0" destOrd="0" presId="urn:microsoft.com/office/officeart/2005/8/layout/process1"/>
    <dgm:cxn modelId="{82C527ED-459C-0642-BAB9-A6F297CD17CF}" type="presOf" srcId="{EF31EEF8-E6D6-E74B-8142-6E760980F01D}" destId="{85E77EBF-6F80-E743-A9AD-3A904BE19710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E7BEC40E-233B-F54C-B33F-F0BA5A1CAC2B}" type="presOf" srcId="{652BA633-861E-6A4F-89D7-EB469A4B1116}" destId="{AA4AFFBB-F30B-0340-B1E8-432C133CC119}" srcOrd="0" destOrd="0" presId="urn:microsoft.com/office/officeart/2005/8/layout/process1"/>
    <dgm:cxn modelId="{4F0BAA02-57BB-EA4D-A29F-64318F514137}" type="presParOf" srcId="{2A7F2307-E742-3D41-AC0E-3A18678557A2}" destId="{AA4AFFBB-F30B-0340-B1E8-432C133CC119}" srcOrd="0" destOrd="0" presId="urn:microsoft.com/office/officeart/2005/8/layout/process1"/>
    <dgm:cxn modelId="{E1862DD5-87CB-C14F-A9E2-D6A87678468A}" type="presParOf" srcId="{2A7F2307-E742-3D41-AC0E-3A18678557A2}" destId="{5E70EA64-E9F5-844F-AD07-6FC94B693277}" srcOrd="1" destOrd="0" presId="urn:microsoft.com/office/officeart/2005/8/layout/process1"/>
    <dgm:cxn modelId="{6770FCA5-3929-D546-A212-9B9376D35915}" type="presParOf" srcId="{5E70EA64-E9F5-844F-AD07-6FC94B693277}" destId="{15896296-B03D-3344-A803-F4BF3CC2ACE9}" srcOrd="0" destOrd="0" presId="urn:microsoft.com/office/officeart/2005/8/layout/process1"/>
    <dgm:cxn modelId="{BA7DBC85-7580-D247-B68C-56253AE89125}" type="presParOf" srcId="{2A7F2307-E742-3D41-AC0E-3A18678557A2}" destId="{85E77EBF-6F80-E743-A9AD-3A904BE19710}" srcOrd="2" destOrd="0" presId="urn:microsoft.com/office/officeart/2005/8/layout/process1"/>
    <dgm:cxn modelId="{D8BADF6E-1B19-2140-AB29-0595D8E72E9F}" type="presParOf" srcId="{2A7F2307-E742-3D41-AC0E-3A18678557A2}" destId="{B7C1FCBA-E525-F946-9577-5C664CA22E3C}" srcOrd="3" destOrd="0" presId="urn:microsoft.com/office/officeart/2005/8/layout/process1"/>
    <dgm:cxn modelId="{FAFBCDDA-DACF-074B-9A0C-70C95E95A263}" type="presParOf" srcId="{B7C1FCBA-E525-F946-9577-5C664CA22E3C}" destId="{73B44735-6BAD-064B-952A-C5B9C208D245}" srcOrd="0" destOrd="0" presId="urn:microsoft.com/office/officeart/2005/8/layout/process1"/>
    <dgm:cxn modelId="{C1859C2D-1ECB-D942-B1BD-BAC4199871BB}" type="presParOf" srcId="{2A7F2307-E742-3D41-AC0E-3A18678557A2}" destId="{D3E3168C-6B9C-BD48-8D70-9B315E501E6D}" srcOrd="4" destOrd="0" presId="urn:microsoft.com/office/officeart/2005/8/layout/process1"/>
    <dgm:cxn modelId="{010F2A3C-F5F1-4B4D-88EC-07DCE59AE167}" type="presParOf" srcId="{2A7F2307-E742-3D41-AC0E-3A18678557A2}" destId="{13CD4D9B-6112-2146-B7BC-4E59F729F2BF}" srcOrd="5" destOrd="0" presId="urn:microsoft.com/office/officeart/2005/8/layout/process1"/>
    <dgm:cxn modelId="{9DBD022D-475F-214E-A3D3-B341326A8CC1}" type="presParOf" srcId="{13CD4D9B-6112-2146-B7BC-4E59F729F2BF}" destId="{D39BBEF4-605B-0B49-B2D8-B375985D7434}" srcOrd="0" destOrd="0" presId="urn:microsoft.com/office/officeart/2005/8/layout/process1"/>
    <dgm:cxn modelId="{C54AE1BD-DEDE-604B-BF7C-2BBC832D5BAC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E20E0BB8-A5D7-2F49-AB46-77A5112C7BC3}" type="presOf" srcId="{0DD2B2CE-7E26-BF41-B0F6-D0732F1D0ACC}" destId="{F2BA120F-ED3B-314A-B415-7ACD2FC2B305}" srcOrd="0" destOrd="0" presId="urn:microsoft.com/office/officeart/2005/8/layout/cycle1"/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FE2CC28D-D17A-BB40-8AE9-57FD425A3E07}" type="presOf" srcId="{ECF33D07-8532-C24D-8136-6A2C336AA17F}" destId="{455F7D6F-684D-EF48-ADD0-417CC84377F5}" srcOrd="0" destOrd="0" presId="urn:microsoft.com/office/officeart/2005/8/layout/cycle1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42F9CCDB-D235-1D44-9692-A0F7B9D4DBB0}" type="presOf" srcId="{9C4223FA-1161-6A4F-88DE-90521E04A4E5}" destId="{4E289FA6-A73E-D743-8DBE-50881349C5C3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90E422FB-8336-9446-9C16-53A787259522}" type="presOf" srcId="{2BE0D1B1-0A08-FB43-9590-4269C2872FF1}" destId="{F764D4C7-2F04-1645-9908-39A7F8D946E9}" srcOrd="0" destOrd="0" presId="urn:microsoft.com/office/officeart/2005/8/layout/cycle1"/>
    <dgm:cxn modelId="{3A87613F-39BC-E244-99BC-52D54245F1D0}" type="presOf" srcId="{9C44A3A2-E641-8940-B174-966DAB9FA612}" destId="{8FC48CDC-E87C-E64F-8C51-9BDB4B595DAB}" srcOrd="0" destOrd="0" presId="urn:microsoft.com/office/officeart/2005/8/layout/cycle1"/>
    <dgm:cxn modelId="{7A1784EA-1399-F34F-8BFA-DF81B6D930A7}" type="presOf" srcId="{1E692FCD-3604-9C4D-A5C0-8691731FE30A}" destId="{E374D2A1-2272-1047-8BBB-92E3A595EE9E}" srcOrd="0" destOrd="0" presId="urn:microsoft.com/office/officeart/2005/8/layout/cycle1"/>
    <dgm:cxn modelId="{5E966284-8714-9C4F-B1CE-5950B9D4EBA7}" type="presOf" srcId="{B1663827-42EF-7F47-93C6-1D294925DAEB}" destId="{C09D5EB2-B995-1345-9967-1BDDC2DADD08}" srcOrd="0" destOrd="0" presId="urn:microsoft.com/office/officeart/2005/8/layout/cycle1"/>
    <dgm:cxn modelId="{306663FF-3160-404D-9502-96D23037F34C}" type="presParOf" srcId="{C09D5EB2-B995-1345-9967-1BDDC2DADD08}" destId="{908642DB-DDA9-864E-9F04-AAD2659D225C}" srcOrd="0" destOrd="0" presId="urn:microsoft.com/office/officeart/2005/8/layout/cycle1"/>
    <dgm:cxn modelId="{9F3F4B8F-9D17-A649-8835-516E46FE3C15}" type="presParOf" srcId="{C09D5EB2-B995-1345-9967-1BDDC2DADD08}" destId="{455F7D6F-684D-EF48-ADD0-417CC84377F5}" srcOrd="1" destOrd="0" presId="urn:microsoft.com/office/officeart/2005/8/layout/cycle1"/>
    <dgm:cxn modelId="{98944540-CFF1-D544-92E0-C4A50460D987}" type="presParOf" srcId="{C09D5EB2-B995-1345-9967-1BDDC2DADD08}" destId="{E374D2A1-2272-1047-8BBB-92E3A595EE9E}" srcOrd="2" destOrd="0" presId="urn:microsoft.com/office/officeart/2005/8/layout/cycle1"/>
    <dgm:cxn modelId="{2B52640B-3BBE-7D40-BB1C-C01E14673730}" type="presParOf" srcId="{C09D5EB2-B995-1345-9967-1BDDC2DADD08}" destId="{321C2D88-DAAA-4A42-B3DD-0CACB2B1E5C8}" srcOrd="3" destOrd="0" presId="urn:microsoft.com/office/officeart/2005/8/layout/cycle1"/>
    <dgm:cxn modelId="{D83878A8-9B18-8045-8986-2A733C9B5656}" type="presParOf" srcId="{C09D5EB2-B995-1345-9967-1BDDC2DADD08}" destId="{F2BA120F-ED3B-314A-B415-7ACD2FC2B305}" srcOrd="4" destOrd="0" presId="urn:microsoft.com/office/officeart/2005/8/layout/cycle1"/>
    <dgm:cxn modelId="{D85FFDE0-AA90-5E4A-B4CF-A78D110930E1}" type="presParOf" srcId="{C09D5EB2-B995-1345-9967-1BDDC2DADD08}" destId="{F764D4C7-2F04-1645-9908-39A7F8D946E9}" srcOrd="5" destOrd="0" presId="urn:microsoft.com/office/officeart/2005/8/layout/cycle1"/>
    <dgm:cxn modelId="{9FAB78A0-B542-A542-94FF-BC4E7A9AC23C}" type="presParOf" srcId="{C09D5EB2-B995-1345-9967-1BDDC2DADD08}" destId="{69E79644-F2AF-AE4D-88DF-0B515D42C603}" srcOrd="6" destOrd="0" presId="urn:microsoft.com/office/officeart/2005/8/layout/cycle1"/>
    <dgm:cxn modelId="{ED8A9CDB-338D-0741-BAC3-434A83EAEDA7}" type="presParOf" srcId="{C09D5EB2-B995-1345-9967-1BDDC2DADD08}" destId="{8FC48CDC-E87C-E64F-8C51-9BDB4B595DAB}" srcOrd="7" destOrd="0" presId="urn:microsoft.com/office/officeart/2005/8/layout/cycle1"/>
    <dgm:cxn modelId="{8AC9A63A-86AC-C645-AD7D-C2325E409DBA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Taxonomic Unit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 (CTUs)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686256-8641-B847-8852-D2D6AD5BB7C3}" type="presOf" srcId="{EF31EEF8-E6D6-E74B-8142-6E760980F01D}" destId="{85E77EBF-6F80-E743-A9AD-3A904BE19710}" srcOrd="0" destOrd="0" presId="urn:microsoft.com/office/officeart/2005/8/layout/process1"/>
    <dgm:cxn modelId="{876058E6-682F-3641-B7AD-9808536013B6}" type="presOf" srcId="{2D244849-2A92-5843-8028-CB4FAF3FEF93}" destId="{5E70EA64-E9F5-844F-AD07-6FC94B693277}" srcOrd="0" destOrd="0" presId="urn:microsoft.com/office/officeart/2005/8/layout/process1"/>
    <dgm:cxn modelId="{3152CB2F-F854-AA49-8019-815D2E4F447B}" type="presOf" srcId="{31A773B4-4556-9644-8E75-5E94B9416B2B}" destId="{B7C1FCBA-E525-F946-9577-5C664CA22E3C}" srcOrd="0" destOrd="0" presId="urn:microsoft.com/office/officeart/2005/8/layout/process1"/>
    <dgm:cxn modelId="{DAB49E95-C580-C248-BEBC-39E85139DFE1}" type="presOf" srcId="{78D5EA4A-4551-C746-9BEC-18659EEDA76C}" destId="{AEBB1A15-6609-7346-9E29-450D58783C30}" srcOrd="0" destOrd="0" presId="urn:microsoft.com/office/officeart/2005/8/layout/process1"/>
    <dgm:cxn modelId="{1DFBFBB5-52F5-D04E-8149-5B53C8070DA2}" type="presOf" srcId="{2A5B0D39-722B-794B-ADCF-C458DACEC9B3}" destId="{D3E3168C-6B9C-BD48-8D70-9B315E501E6D}" srcOrd="0" destOrd="0" presId="urn:microsoft.com/office/officeart/2005/8/layout/process1"/>
    <dgm:cxn modelId="{7CBE97D3-3E3B-BF4A-99A3-FDDB6485ABC0}" type="presOf" srcId="{2D244849-2A92-5843-8028-CB4FAF3FEF93}" destId="{15896296-B03D-3344-A803-F4BF3CC2ACE9}" srcOrd="1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C53AF0D9-9C99-2B4A-AD72-26F7F251B7C9}" type="presOf" srcId="{92F95A04-8F52-8545-BE1F-14AC1257C560}" destId="{13CD4D9B-6112-2146-B7BC-4E59F729F2BF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8C697A45-2330-004D-BA09-3959D92B64FD}" type="presOf" srcId="{106D35A9-C577-4443-B822-514BB07C20D6}" destId="{2A7F2307-E742-3D41-AC0E-3A18678557A2}" srcOrd="0" destOrd="0" presId="urn:microsoft.com/office/officeart/2005/8/layout/process1"/>
    <dgm:cxn modelId="{CAAC9891-4D63-2847-A4B4-74F02306C7FC}" type="presOf" srcId="{31A773B4-4556-9644-8E75-5E94B9416B2B}" destId="{73B44735-6BAD-064B-952A-C5B9C208D245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3903BE5A-AEA5-5A44-8C81-2A988F986E9B}" type="presOf" srcId="{652BA633-861E-6A4F-89D7-EB469A4B1116}" destId="{AA4AFFBB-F30B-0340-B1E8-432C133CC119}" srcOrd="0" destOrd="0" presId="urn:microsoft.com/office/officeart/2005/8/layout/process1"/>
    <dgm:cxn modelId="{80B08167-C132-9E4E-A951-10D12EC71B33}" type="presOf" srcId="{92F95A04-8F52-8545-BE1F-14AC1257C560}" destId="{D39BBEF4-605B-0B49-B2D8-B375985D7434}" srcOrd="1" destOrd="0" presId="urn:microsoft.com/office/officeart/2005/8/layout/process1"/>
    <dgm:cxn modelId="{4102634C-94FD-0D44-8E9C-69EC38A51055}" type="presParOf" srcId="{2A7F2307-E742-3D41-AC0E-3A18678557A2}" destId="{AA4AFFBB-F30B-0340-B1E8-432C133CC119}" srcOrd="0" destOrd="0" presId="urn:microsoft.com/office/officeart/2005/8/layout/process1"/>
    <dgm:cxn modelId="{9918D59C-AFBF-F24B-8DA9-CE2D1F3DEE68}" type="presParOf" srcId="{2A7F2307-E742-3D41-AC0E-3A18678557A2}" destId="{5E70EA64-E9F5-844F-AD07-6FC94B693277}" srcOrd="1" destOrd="0" presId="urn:microsoft.com/office/officeart/2005/8/layout/process1"/>
    <dgm:cxn modelId="{1E071584-07B9-8342-9ED5-F0B00F4E706E}" type="presParOf" srcId="{5E70EA64-E9F5-844F-AD07-6FC94B693277}" destId="{15896296-B03D-3344-A803-F4BF3CC2ACE9}" srcOrd="0" destOrd="0" presId="urn:microsoft.com/office/officeart/2005/8/layout/process1"/>
    <dgm:cxn modelId="{1428AB49-1BEB-C946-BCAD-E49149AE5F55}" type="presParOf" srcId="{2A7F2307-E742-3D41-AC0E-3A18678557A2}" destId="{85E77EBF-6F80-E743-A9AD-3A904BE19710}" srcOrd="2" destOrd="0" presId="urn:microsoft.com/office/officeart/2005/8/layout/process1"/>
    <dgm:cxn modelId="{F7447D3E-B06C-4743-8E20-1EF4492B0B39}" type="presParOf" srcId="{2A7F2307-E742-3D41-AC0E-3A18678557A2}" destId="{B7C1FCBA-E525-F946-9577-5C664CA22E3C}" srcOrd="3" destOrd="0" presId="urn:microsoft.com/office/officeart/2005/8/layout/process1"/>
    <dgm:cxn modelId="{17A7D377-1102-3F42-A8B1-1641588C3A6F}" type="presParOf" srcId="{B7C1FCBA-E525-F946-9577-5C664CA22E3C}" destId="{73B44735-6BAD-064B-952A-C5B9C208D245}" srcOrd="0" destOrd="0" presId="urn:microsoft.com/office/officeart/2005/8/layout/process1"/>
    <dgm:cxn modelId="{51B2810D-E93C-8543-BFA7-42E83A4F86D3}" type="presParOf" srcId="{2A7F2307-E742-3D41-AC0E-3A18678557A2}" destId="{D3E3168C-6B9C-BD48-8D70-9B315E501E6D}" srcOrd="4" destOrd="0" presId="urn:microsoft.com/office/officeart/2005/8/layout/process1"/>
    <dgm:cxn modelId="{30F3A71D-779C-A94E-8DCC-D5EB750A8FE9}" type="presParOf" srcId="{2A7F2307-E742-3D41-AC0E-3A18678557A2}" destId="{13CD4D9B-6112-2146-B7BC-4E59F729F2BF}" srcOrd="5" destOrd="0" presId="urn:microsoft.com/office/officeart/2005/8/layout/process1"/>
    <dgm:cxn modelId="{AA8D4F52-A0A1-874B-A9A6-831D6027D87A}" type="presParOf" srcId="{13CD4D9B-6112-2146-B7BC-4E59F729F2BF}" destId="{D39BBEF4-605B-0B49-B2D8-B375985D7434}" srcOrd="0" destOrd="0" presId="urn:microsoft.com/office/officeart/2005/8/layout/process1"/>
    <dgm:cxn modelId="{880ABDEF-8AEE-0F42-AB7E-192DC02DDFB5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B1663827-42EF-7F47-93C6-1D294925DAEB}" type="doc">
      <dgm:prSet loTypeId="urn:microsoft.com/office/officeart/2005/8/layout/cycle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CF33D07-8532-C24D-8136-6A2C336AA17F}">
      <dgm:prSet phldrT="[Text]"/>
      <dgm:spPr/>
      <dgm:t>
        <a:bodyPr/>
        <a:lstStyle/>
        <a:p>
          <a:r>
            <a:rPr lang="en-US" dirty="0" smtClean="0"/>
            <a:t>Shuffle OTU Matrix</a:t>
          </a:r>
          <a:endParaRPr lang="en-US" dirty="0"/>
        </a:p>
      </dgm:t>
    </dgm:pt>
    <dgm:pt modelId="{2C52BFE7-1436-2D42-82CD-6ECAA5066DAB}" type="parTrans" cxnId="{3248CC71-9575-CB4E-A81B-5EA360EBE5FA}">
      <dgm:prSet/>
      <dgm:spPr/>
      <dgm:t>
        <a:bodyPr/>
        <a:lstStyle/>
        <a:p>
          <a:endParaRPr lang="en-US"/>
        </a:p>
      </dgm:t>
    </dgm:pt>
    <dgm:pt modelId="{1E692FCD-3604-9C4D-A5C0-8691731FE30A}" type="sibTrans" cxnId="{3248CC71-9575-CB4E-A81B-5EA360EBE5FA}">
      <dgm:prSet/>
      <dgm:spPr/>
      <dgm:t>
        <a:bodyPr/>
        <a:lstStyle/>
        <a:p>
          <a:endParaRPr lang="en-US"/>
        </a:p>
      </dgm:t>
    </dgm:pt>
    <dgm:pt modelId="{9C44A3A2-E641-8940-B174-966DAB9FA612}">
      <dgm:prSet phldrT="[Text]"/>
      <dgm:spPr/>
      <dgm:t>
        <a:bodyPr/>
        <a:lstStyle/>
        <a:p>
          <a:r>
            <a:rPr lang="en-US" dirty="0" smtClean="0"/>
            <a:t>Shuffled clade </a:t>
          </a:r>
          <a:r>
            <a:rPr lang="en-US" dirty="0" err="1" smtClean="0"/>
            <a:t>coreness</a:t>
          </a:r>
          <a:endParaRPr lang="en-US" dirty="0"/>
        </a:p>
      </dgm:t>
    </dgm:pt>
    <dgm:pt modelId="{36772A44-059C-9246-B0F3-023581C96DF2}" type="parTrans" cxnId="{2C2DA49F-4981-8D42-992E-076AFEF61FFF}">
      <dgm:prSet/>
      <dgm:spPr/>
      <dgm:t>
        <a:bodyPr/>
        <a:lstStyle/>
        <a:p>
          <a:endParaRPr lang="en-US"/>
        </a:p>
      </dgm:t>
    </dgm:pt>
    <dgm:pt modelId="{9C4223FA-1161-6A4F-88DE-90521E04A4E5}" type="sibTrans" cxnId="{2C2DA49F-4981-8D42-992E-076AFEF61FFF}">
      <dgm:prSet/>
      <dgm:spPr/>
      <dgm:t>
        <a:bodyPr/>
        <a:lstStyle/>
        <a:p>
          <a:endParaRPr lang="en-US"/>
        </a:p>
      </dgm:t>
    </dgm:pt>
    <dgm:pt modelId="{0DD2B2CE-7E26-BF41-B0F6-D0732F1D0ACC}">
      <dgm:prSet phldrT="[Text]"/>
      <dgm:spPr/>
      <dgm:t>
        <a:bodyPr/>
        <a:lstStyle/>
        <a:p>
          <a:r>
            <a:rPr lang="en-US" dirty="0" smtClean="0"/>
            <a:t>CTU Matrix</a:t>
          </a:r>
          <a:endParaRPr lang="en-US" dirty="0"/>
        </a:p>
      </dgm:t>
    </dgm:pt>
    <dgm:pt modelId="{83813000-E502-464B-B550-A95B6DF04689}" type="parTrans" cxnId="{842BE40F-38A2-D740-A8ED-6E3DCD5313D2}">
      <dgm:prSet/>
      <dgm:spPr/>
      <dgm:t>
        <a:bodyPr/>
        <a:lstStyle/>
        <a:p>
          <a:endParaRPr lang="en-US"/>
        </a:p>
      </dgm:t>
    </dgm:pt>
    <dgm:pt modelId="{2BE0D1B1-0A08-FB43-9590-4269C2872FF1}" type="sibTrans" cxnId="{842BE40F-38A2-D740-A8ED-6E3DCD5313D2}">
      <dgm:prSet/>
      <dgm:spPr/>
      <dgm:t>
        <a:bodyPr/>
        <a:lstStyle/>
        <a:p>
          <a:endParaRPr lang="en-US"/>
        </a:p>
      </dgm:t>
    </dgm:pt>
    <dgm:pt modelId="{C09D5EB2-B995-1345-9967-1BDDC2DADD08}" type="pres">
      <dgm:prSet presAssocID="{B1663827-42EF-7F47-93C6-1D294925DA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8642DB-DDA9-864E-9F04-AAD2659D225C}" type="pres">
      <dgm:prSet presAssocID="{ECF33D07-8532-C24D-8136-6A2C336AA17F}" presName="dummy" presStyleCnt="0"/>
      <dgm:spPr/>
      <dgm:t>
        <a:bodyPr/>
        <a:lstStyle/>
        <a:p>
          <a:endParaRPr lang="en-US"/>
        </a:p>
      </dgm:t>
    </dgm:pt>
    <dgm:pt modelId="{455F7D6F-684D-EF48-ADD0-417CC84377F5}" type="pres">
      <dgm:prSet presAssocID="{ECF33D07-8532-C24D-8136-6A2C336AA17F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74D2A1-2272-1047-8BBB-92E3A595EE9E}" type="pres">
      <dgm:prSet presAssocID="{1E692FCD-3604-9C4D-A5C0-8691731FE30A}" presName="sibTrans" presStyleLbl="node1" presStyleIdx="0" presStyleCnt="3"/>
      <dgm:spPr/>
      <dgm:t>
        <a:bodyPr/>
        <a:lstStyle/>
        <a:p>
          <a:endParaRPr lang="en-US"/>
        </a:p>
      </dgm:t>
    </dgm:pt>
    <dgm:pt modelId="{321C2D88-DAAA-4A42-B3DD-0CACB2B1E5C8}" type="pres">
      <dgm:prSet presAssocID="{0DD2B2CE-7E26-BF41-B0F6-D0732F1D0ACC}" presName="dummy" presStyleCnt="0"/>
      <dgm:spPr/>
      <dgm:t>
        <a:bodyPr/>
        <a:lstStyle/>
        <a:p>
          <a:endParaRPr lang="en-US"/>
        </a:p>
      </dgm:t>
    </dgm:pt>
    <dgm:pt modelId="{F2BA120F-ED3B-314A-B415-7ACD2FC2B305}" type="pres">
      <dgm:prSet presAssocID="{0DD2B2CE-7E26-BF41-B0F6-D0732F1D0ACC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4D4C7-2F04-1645-9908-39A7F8D946E9}" type="pres">
      <dgm:prSet presAssocID="{2BE0D1B1-0A08-FB43-9590-4269C2872FF1}" presName="sibTrans" presStyleLbl="node1" presStyleIdx="1" presStyleCnt="3"/>
      <dgm:spPr/>
      <dgm:t>
        <a:bodyPr/>
        <a:lstStyle/>
        <a:p>
          <a:endParaRPr lang="en-US"/>
        </a:p>
      </dgm:t>
    </dgm:pt>
    <dgm:pt modelId="{69E79644-F2AF-AE4D-88DF-0B515D42C603}" type="pres">
      <dgm:prSet presAssocID="{9C44A3A2-E641-8940-B174-966DAB9FA612}" presName="dummy" presStyleCnt="0"/>
      <dgm:spPr/>
      <dgm:t>
        <a:bodyPr/>
        <a:lstStyle/>
        <a:p>
          <a:endParaRPr lang="en-US"/>
        </a:p>
      </dgm:t>
    </dgm:pt>
    <dgm:pt modelId="{8FC48CDC-E87C-E64F-8C51-9BDB4B595DAB}" type="pres">
      <dgm:prSet presAssocID="{9C44A3A2-E641-8940-B174-966DAB9FA612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89FA6-A73E-D743-8DBE-50881349C5C3}" type="pres">
      <dgm:prSet presAssocID="{9C4223FA-1161-6A4F-88DE-90521E04A4E5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2C2DA49F-4981-8D42-992E-076AFEF61FFF}" srcId="{B1663827-42EF-7F47-93C6-1D294925DAEB}" destId="{9C44A3A2-E641-8940-B174-966DAB9FA612}" srcOrd="2" destOrd="0" parTransId="{36772A44-059C-9246-B0F3-023581C96DF2}" sibTransId="{9C4223FA-1161-6A4F-88DE-90521E04A4E5}"/>
    <dgm:cxn modelId="{E65448C0-D430-4348-8D3F-9EABC1E2A35D}" type="presOf" srcId="{9C4223FA-1161-6A4F-88DE-90521E04A4E5}" destId="{4E289FA6-A73E-D743-8DBE-50881349C5C3}" srcOrd="0" destOrd="0" presId="urn:microsoft.com/office/officeart/2005/8/layout/cycle1"/>
    <dgm:cxn modelId="{842BE40F-38A2-D740-A8ED-6E3DCD5313D2}" srcId="{B1663827-42EF-7F47-93C6-1D294925DAEB}" destId="{0DD2B2CE-7E26-BF41-B0F6-D0732F1D0ACC}" srcOrd="1" destOrd="0" parTransId="{83813000-E502-464B-B550-A95B6DF04689}" sibTransId="{2BE0D1B1-0A08-FB43-9590-4269C2872FF1}"/>
    <dgm:cxn modelId="{5CBB41D6-AF21-924F-BFE0-77DD7F4A9505}" type="presOf" srcId="{0DD2B2CE-7E26-BF41-B0F6-D0732F1D0ACC}" destId="{F2BA120F-ED3B-314A-B415-7ACD2FC2B305}" srcOrd="0" destOrd="0" presId="urn:microsoft.com/office/officeart/2005/8/layout/cycle1"/>
    <dgm:cxn modelId="{A4FD830F-025C-4045-AD4B-70E0B792DED4}" type="presOf" srcId="{2BE0D1B1-0A08-FB43-9590-4269C2872FF1}" destId="{F764D4C7-2F04-1645-9908-39A7F8D946E9}" srcOrd="0" destOrd="0" presId="urn:microsoft.com/office/officeart/2005/8/layout/cycle1"/>
    <dgm:cxn modelId="{71C964E3-AA52-7045-B012-EE9DF12EA971}" type="presOf" srcId="{B1663827-42EF-7F47-93C6-1D294925DAEB}" destId="{C09D5EB2-B995-1345-9967-1BDDC2DADD08}" srcOrd="0" destOrd="0" presId="urn:microsoft.com/office/officeart/2005/8/layout/cycle1"/>
    <dgm:cxn modelId="{BA3311B1-46CC-E24F-8A44-E9834A424754}" type="presOf" srcId="{9C44A3A2-E641-8940-B174-966DAB9FA612}" destId="{8FC48CDC-E87C-E64F-8C51-9BDB4B595DAB}" srcOrd="0" destOrd="0" presId="urn:microsoft.com/office/officeart/2005/8/layout/cycle1"/>
    <dgm:cxn modelId="{3248CC71-9575-CB4E-A81B-5EA360EBE5FA}" srcId="{B1663827-42EF-7F47-93C6-1D294925DAEB}" destId="{ECF33D07-8532-C24D-8136-6A2C336AA17F}" srcOrd="0" destOrd="0" parTransId="{2C52BFE7-1436-2D42-82CD-6ECAA5066DAB}" sibTransId="{1E692FCD-3604-9C4D-A5C0-8691731FE30A}"/>
    <dgm:cxn modelId="{26ED5FE1-CD0C-064D-96D6-882DECFA6D72}" type="presOf" srcId="{ECF33D07-8532-C24D-8136-6A2C336AA17F}" destId="{455F7D6F-684D-EF48-ADD0-417CC84377F5}" srcOrd="0" destOrd="0" presId="urn:microsoft.com/office/officeart/2005/8/layout/cycle1"/>
    <dgm:cxn modelId="{20D6CDE9-1DDD-424B-B9D3-1070F7B76226}" type="presOf" srcId="{1E692FCD-3604-9C4D-A5C0-8691731FE30A}" destId="{E374D2A1-2272-1047-8BBB-92E3A595EE9E}" srcOrd="0" destOrd="0" presId="urn:microsoft.com/office/officeart/2005/8/layout/cycle1"/>
    <dgm:cxn modelId="{067F81F4-5023-8B4D-875F-8EAA718E31BD}" type="presParOf" srcId="{C09D5EB2-B995-1345-9967-1BDDC2DADD08}" destId="{908642DB-DDA9-864E-9F04-AAD2659D225C}" srcOrd="0" destOrd="0" presId="urn:microsoft.com/office/officeart/2005/8/layout/cycle1"/>
    <dgm:cxn modelId="{7C8F1695-7C40-B547-81D3-7B602E44D4E1}" type="presParOf" srcId="{C09D5EB2-B995-1345-9967-1BDDC2DADD08}" destId="{455F7D6F-684D-EF48-ADD0-417CC84377F5}" srcOrd="1" destOrd="0" presId="urn:microsoft.com/office/officeart/2005/8/layout/cycle1"/>
    <dgm:cxn modelId="{4A5387CD-1626-7341-96B9-FC2550C999A1}" type="presParOf" srcId="{C09D5EB2-B995-1345-9967-1BDDC2DADD08}" destId="{E374D2A1-2272-1047-8BBB-92E3A595EE9E}" srcOrd="2" destOrd="0" presId="urn:microsoft.com/office/officeart/2005/8/layout/cycle1"/>
    <dgm:cxn modelId="{41EBEDAF-7659-2A44-B6C9-64C2D4AAF088}" type="presParOf" srcId="{C09D5EB2-B995-1345-9967-1BDDC2DADD08}" destId="{321C2D88-DAAA-4A42-B3DD-0CACB2B1E5C8}" srcOrd="3" destOrd="0" presId="urn:microsoft.com/office/officeart/2005/8/layout/cycle1"/>
    <dgm:cxn modelId="{990E4E49-BC1B-CA4A-ACEA-B98AF7A8AAA1}" type="presParOf" srcId="{C09D5EB2-B995-1345-9967-1BDDC2DADD08}" destId="{F2BA120F-ED3B-314A-B415-7ACD2FC2B305}" srcOrd="4" destOrd="0" presId="urn:microsoft.com/office/officeart/2005/8/layout/cycle1"/>
    <dgm:cxn modelId="{5A422D67-2B8D-D24F-81EA-EE06FC64F674}" type="presParOf" srcId="{C09D5EB2-B995-1345-9967-1BDDC2DADD08}" destId="{F764D4C7-2F04-1645-9908-39A7F8D946E9}" srcOrd="5" destOrd="0" presId="urn:microsoft.com/office/officeart/2005/8/layout/cycle1"/>
    <dgm:cxn modelId="{F4BE917F-AA27-2D4A-A419-E480AC9C127E}" type="presParOf" srcId="{C09D5EB2-B995-1345-9967-1BDDC2DADD08}" destId="{69E79644-F2AF-AE4D-88DF-0B515D42C603}" srcOrd="6" destOrd="0" presId="urn:microsoft.com/office/officeart/2005/8/layout/cycle1"/>
    <dgm:cxn modelId="{844FEE1B-15BC-6041-91D2-6297CEDC7599}" type="presParOf" srcId="{C09D5EB2-B995-1345-9967-1BDDC2DADD08}" destId="{8FC48CDC-E87C-E64F-8C51-9BDB4B595DAB}" srcOrd="7" destOrd="0" presId="urn:microsoft.com/office/officeart/2005/8/layout/cycle1"/>
    <dgm:cxn modelId="{8C99E82E-B694-2F47-BCF9-02BF66E50664}" type="presParOf" srcId="{C09D5EB2-B995-1345-9967-1BDDC2DADD08}" destId="{4E289FA6-A73E-D743-8DBE-50881349C5C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70F051-8896-F740-BA8A-BDDD895888BF}" type="presOf" srcId="{78D5EA4A-4551-C746-9BEC-18659EEDA76C}" destId="{AEBB1A15-6609-7346-9E29-450D58783C30}" srcOrd="0" destOrd="0" presId="urn:microsoft.com/office/officeart/2005/8/layout/process1"/>
    <dgm:cxn modelId="{1B6CC9E7-9683-8244-88C5-BA0B594D2DAB}" type="presOf" srcId="{2A5B0D39-722B-794B-ADCF-C458DACEC9B3}" destId="{D3E3168C-6B9C-BD48-8D70-9B315E501E6D}" srcOrd="0" destOrd="0" presId="urn:microsoft.com/office/officeart/2005/8/layout/process1"/>
    <dgm:cxn modelId="{5D6E3C54-4628-6D48-9921-8F79FD74B5E5}" type="presOf" srcId="{652BA633-861E-6A4F-89D7-EB469A4B1116}" destId="{AA4AFFBB-F30B-0340-B1E8-432C133CC119}" srcOrd="0" destOrd="0" presId="urn:microsoft.com/office/officeart/2005/8/layout/process1"/>
    <dgm:cxn modelId="{430D4AFB-585D-A842-9BB1-DE666B5828AD}" type="presOf" srcId="{106D35A9-C577-4443-B822-514BB07C20D6}" destId="{2A7F2307-E742-3D41-AC0E-3A18678557A2}" srcOrd="0" destOrd="0" presId="urn:microsoft.com/office/officeart/2005/8/layout/process1"/>
    <dgm:cxn modelId="{3FD350DE-E7FC-5040-A400-51C62F00C9A5}" type="presOf" srcId="{92F95A04-8F52-8545-BE1F-14AC1257C560}" destId="{D39BBEF4-605B-0B49-B2D8-B375985D7434}" srcOrd="1" destOrd="0" presId="urn:microsoft.com/office/officeart/2005/8/layout/process1"/>
    <dgm:cxn modelId="{068E9A96-935B-5E46-838A-EB979EDDF20B}" type="presOf" srcId="{31A773B4-4556-9644-8E75-5E94B9416B2B}" destId="{73B44735-6BAD-064B-952A-C5B9C208D245}" srcOrd="1" destOrd="0" presId="urn:microsoft.com/office/officeart/2005/8/layout/process1"/>
    <dgm:cxn modelId="{9F13729B-222B-6045-A951-4B26E0893D15}" type="presOf" srcId="{31A773B4-4556-9644-8E75-5E94B9416B2B}" destId="{B7C1FCBA-E525-F946-9577-5C664CA22E3C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76CBF835-40BC-2441-89D2-A7ABFEAA369F}" type="presOf" srcId="{92F95A04-8F52-8545-BE1F-14AC1257C560}" destId="{13CD4D9B-6112-2146-B7BC-4E59F729F2BF}" srcOrd="0" destOrd="0" presId="urn:microsoft.com/office/officeart/2005/8/layout/process1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6381A980-C201-7348-98BD-468A3F217C3D}" type="presOf" srcId="{EF31EEF8-E6D6-E74B-8142-6E760980F01D}" destId="{85E77EBF-6F80-E743-A9AD-3A904BE19710}" srcOrd="0" destOrd="0" presId="urn:microsoft.com/office/officeart/2005/8/layout/process1"/>
    <dgm:cxn modelId="{41197325-FD9E-0A45-A4AA-CD212B244E7D}" type="presOf" srcId="{2D244849-2A92-5843-8028-CB4FAF3FEF93}" destId="{5E70EA64-E9F5-844F-AD07-6FC94B693277}" srcOrd="0" destOrd="0" presId="urn:microsoft.com/office/officeart/2005/8/layout/process1"/>
    <dgm:cxn modelId="{CF4DFEAC-2510-5841-A85A-B1B13427FBC3}" type="presOf" srcId="{2D244849-2A92-5843-8028-CB4FAF3FEF93}" destId="{15896296-B03D-3344-A803-F4BF3CC2ACE9}" srcOrd="1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DBF43CFB-9D76-F64B-8954-E574CB4C0735}" type="presParOf" srcId="{2A7F2307-E742-3D41-AC0E-3A18678557A2}" destId="{AA4AFFBB-F30B-0340-B1E8-432C133CC119}" srcOrd="0" destOrd="0" presId="urn:microsoft.com/office/officeart/2005/8/layout/process1"/>
    <dgm:cxn modelId="{8990ED3E-DB41-C248-BCA0-B06C6AD1D1AF}" type="presParOf" srcId="{2A7F2307-E742-3D41-AC0E-3A18678557A2}" destId="{5E70EA64-E9F5-844F-AD07-6FC94B693277}" srcOrd="1" destOrd="0" presId="urn:microsoft.com/office/officeart/2005/8/layout/process1"/>
    <dgm:cxn modelId="{E68C41F8-B427-FD47-86EE-4505993D81D4}" type="presParOf" srcId="{5E70EA64-E9F5-844F-AD07-6FC94B693277}" destId="{15896296-B03D-3344-A803-F4BF3CC2ACE9}" srcOrd="0" destOrd="0" presId="urn:microsoft.com/office/officeart/2005/8/layout/process1"/>
    <dgm:cxn modelId="{FAD3DE0E-28AF-A04C-B961-34606CEB7C68}" type="presParOf" srcId="{2A7F2307-E742-3D41-AC0E-3A18678557A2}" destId="{85E77EBF-6F80-E743-A9AD-3A904BE19710}" srcOrd="2" destOrd="0" presId="urn:microsoft.com/office/officeart/2005/8/layout/process1"/>
    <dgm:cxn modelId="{CB201A01-41BB-EE41-BA61-F09CAF48FDD1}" type="presParOf" srcId="{2A7F2307-E742-3D41-AC0E-3A18678557A2}" destId="{B7C1FCBA-E525-F946-9577-5C664CA22E3C}" srcOrd="3" destOrd="0" presId="urn:microsoft.com/office/officeart/2005/8/layout/process1"/>
    <dgm:cxn modelId="{CBD3CB8B-4611-4F49-A40F-2BB2F9C349D8}" type="presParOf" srcId="{B7C1FCBA-E525-F946-9577-5C664CA22E3C}" destId="{73B44735-6BAD-064B-952A-C5B9C208D245}" srcOrd="0" destOrd="0" presId="urn:microsoft.com/office/officeart/2005/8/layout/process1"/>
    <dgm:cxn modelId="{84728777-97A2-B04B-931E-65F4B856E2FD}" type="presParOf" srcId="{2A7F2307-E742-3D41-AC0E-3A18678557A2}" destId="{D3E3168C-6B9C-BD48-8D70-9B315E501E6D}" srcOrd="4" destOrd="0" presId="urn:microsoft.com/office/officeart/2005/8/layout/process1"/>
    <dgm:cxn modelId="{D1F4A75D-7795-BB49-A514-B2981DC6335C}" type="presParOf" srcId="{2A7F2307-E742-3D41-AC0E-3A18678557A2}" destId="{13CD4D9B-6112-2146-B7BC-4E59F729F2BF}" srcOrd="5" destOrd="0" presId="urn:microsoft.com/office/officeart/2005/8/layout/process1"/>
    <dgm:cxn modelId="{777B7773-73C5-5E48-A938-4EC3D9696673}" type="presParOf" srcId="{13CD4D9B-6112-2146-B7BC-4E59F729F2BF}" destId="{D39BBEF4-605B-0B49-B2D8-B375985D7434}" srcOrd="0" destOrd="0" presId="urn:microsoft.com/office/officeart/2005/8/layout/process1"/>
    <dgm:cxn modelId="{5277154A-332E-6442-A3F7-7D37DC8D013A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6D35A9-C577-4443-B822-514BB07C20D6}" type="doc">
      <dgm:prSet loTypeId="urn:microsoft.com/office/officeart/2005/8/layout/process1" loCatId="" qsTypeId="urn:microsoft.com/office/officeart/2005/8/quickstyle/simple4" qsCatId="simple" csTypeId="urn:microsoft.com/office/officeart/2005/8/colors/colorful5" csCatId="colorful" phldr="1"/>
      <dgm:spPr/>
    </dgm:pt>
    <dgm:pt modelId="{652BA633-861E-6A4F-89D7-EB469A4B1116}">
      <dgm:prSet phldrT="[Text]"/>
      <dgm:spPr/>
      <dgm:t>
        <a:bodyPr/>
        <a:lstStyle/>
        <a:p>
          <a:r>
            <a:rPr lang="en-US" dirty="0" err="1" smtClean="0"/>
            <a:t>Cladal</a:t>
          </a:r>
          <a:r>
            <a:rPr lang="en-US" dirty="0" smtClean="0"/>
            <a:t> Diversity Matrix</a:t>
          </a:r>
        </a:p>
      </dgm:t>
    </dgm:pt>
    <dgm:pt modelId="{D98E9ED5-8D7B-9448-B9E7-0EEFD765BDF2}" type="parTrans" cxnId="{DE8BA0BE-5C35-4448-BA63-4514570746CC}">
      <dgm:prSet/>
      <dgm:spPr/>
      <dgm:t>
        <a:bodyPr/>
        <a:lstStyle/>
        <a:p>
          <a:endParaRPr lang="en-US"/>
        </a:p>
      </dgm:t>
    </dgm:pt>
    <dgm:pt modelId="{2D244849-2A92-5843-8028-CB4FAF3FEF93}" type="sibTrans" cxnId="{DE8BA0BE-5C35-4448-BA63-4514570746CC}">
      <dgm:prSet/>
      <dgm:spPr/>
      <dgm:t>
        <a:bodyPr/>
        <a:lstStyle/>
        <a:p>
          <a:endParaRPr lang="en-US"/>
        </a:p>
      </dgm:t>
    </dgm:pt>
    <dgm:pt modelId="{2A5B0D39-722B-794B-ADCF-C458DACEC9B3}">
      <dgm:prSet phldrT="[Text]"/>
      <dgm:spPr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Clade Stats</a:t>
          </a:r>
          <a:endParaRPr lang="en-US" dirty="0"/>
        </a:p>
      </dgm:t>
    </dgm:pt>
    <dgm:pt modelId="{78E68E59-21F1-4846-A9D5-735429604361}" type="parTrans" cxnId="{51AEA3DA-F066-0D43-8737-140599D3C6AA}">
      <dgm:prSet/>
      <dgm:spPr/>
      <dgm:t>
        <a:bodyPr/>
        <a:lstStyle/>
        <a:p>
          <a:endParaRPr lang="en-US"/>
        </a:p>
      </dgm:t>
    </dgm:pt>
    <dgm:pt modelId="{92F95A04-8F52-8545-BE1F-14AC1257C560}" type="sibTrans" cxnId="{51AEA3DA-F066-0D43-8737-140599D3C6AA}">
      <dgm:prSet/>
      <dgm:spPr/>
      <dgm:t>
        <a:bodyPr/>
        <a:lstStyle/>
        <a:p>
          <a:endParaRPr lang="en-US"/>
        </a:p>
      </dgm:t>
    </dgm:pt>
    <dgm:pt modelId="{78D5EA4A-4551-C746-9BEC-18659EEDA76C}">
      <dgm:prSet phldrT="[Text]"/>
      <dgm:spPr/>
      <dgm:t>
        <a:bodyPr/>
        <a:lstStyle/>
        <a:p>
          <a:r>
            <a:rPr lang="en-US" dirty="0" smtClean="0"/>
            <a:t>Identify statistically overrepresented clades</a:t>
          </a:r>
          <a:endParaRPr lang="en-US" dirty="0"/>
        </a:p>
      </dgm:t>
    </dgm:pt>
    <dgm:pt modelId="{A94F4CA8-EA0F-674F-BD49-985E0BA5E625}" type="parTrans" cxnId="{74547631-D32F-3241-9555-14ABE8D8AAF0}">
      <dgm:prSet/>
      <dgm:spPr/>
      <dgm:t>
        <a:bodyPr/>
        <a:lstStyle/>
        <a:p>
          <a:endParaRPr lang="en-US"/>
        </a:p>
      </dgm:t>
    </dgm:pt>
    <dgm:pt modelId="{74C343A8-5EE5-9642-BC62-72C003DC79FB}" type="sibTrans" cxnId="{74547631-D32F-3241-9555-14ABE8D8AAF0}">
      <dgm:prSet/>
      <dgm:spPr/>
      <dgm:t>
        <a:bodyPr/>
        <a:lstStyle/>
        <a:p>
          <a:endParaRPr lang="en-US"/>
        </a:p>
      </dgm:t>
    </dgm:pt>
    <dgm:pt modelId="{EF31EEF8-E6D6-E74B-8142-6E760980F01D}">
      <dgm:prSet phldrT="[Text]"/>
      <dgm:spPr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 smtClean="0"/>
            <a:t>Taxonomically Label Clades</a:t>
          </a:r>
          <a:endParaRPr lang="en-US" dirty="0"/>
        </a:p>
      </dgm:t>
    </dgm:pt>
    <dgm:pt modelId="{E86BCE8D-622D-AB4F-9A24-CE495CCF9F9F}" type="parTrans" cxnId="{D58409E9-DA40-124B-9683-E6F38D31CD6D}">
      <dgm:prSet/>
      <dgm:spPr/>
      <dgm:t>
        <a:bodyPr/>
        <a:lstStyle/>
        <a:p>
          <a:endParaRPr lang="en-US"/>
        </a:p>
      </dgm:t>
    </dgm:pt>
    <dgm:pt modelId="{31A773B4-4556-9644-8E75-5E94B9416B2B}" type="sibTrans" cxnId="{D58409E9-DA40-124B-9683-E6F38D31CD6D}">
      <dgm:prSet/>
      <dgm:spPr/>
      <dgm:t>
        <a:bodyPr/>
        <a:lstStyle/>
        <a:p>
          <a:endParaRPr lang="en-US"/>
        </a:p>
      </dgm:t>
    </dgm:pt>
    <dgm:pt modelId="{2A7F2307-E742-3D41-AC0E-3A18678557A2}" type="pres">
      <dgm:prSet presAssocID="{106D35A9-C577-4443-B822-514BB07C20D6}" presName="Name0" presStyleCnt="0">
        <dgm:presLayoutVars>
          <dgm:dir/>
          <dgm:resizeHandles val="exact"/>
        </dgm:presLayoutVars>
      </dgm:prSet>
      <dgm:spPr/>
    </dgm:pt>
    <dgm:pt modelId="{AA4AFFBB-F30B-0340-B1E8-432C133CC119}" type="pres">
      <dgm:prSet presAssocID="{652BA633-861E-6A4F-89D7-EB469A4B111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0EA64-E9F5-844F-AD07-6FC94B693277}" type="pres">
      <dgm:prSet presAssocID="{2D244849-2A92-5843-8028-CB4FAF3FEF9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15896296-B03D-3344-A803-F4BF3CC2ACE9}" type="pres">
      <dgm:prSet presAssocID="{2D244849-2A92-5843-8028-CB4FAF3FEF9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5E77EBF-6F80-E743-A9AD-3A904BE19710}" type="pres">
      <dgm:prSet presAssocID="{EF31EEF8-E6D6-E74B-8142-6E760980F0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1FCBA-E525-F946-9577-5C664CA22E3C}" type="pres">
      <dgm:prSet presAssocID="{31A773B4-4556-9644-8E75-5E94B9416B2B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3B44735-6BAD-064B-952A-C5B9C208D245}" type="pres">
      <dgm:prSet presAssocID="{31A773B4-4556-9644-8E75-5E94B9416B2B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3E3168C-6B9C-BD48-8D70-9B315E501E6D}" type="pres">
      <dgm:prSet presAssocID="{2A5B0D39-722B-794B-ADCF-C458DACEC9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D4D9B-6112-2146-B7BC-4E59F729F2BF}" type="pres">
      <dgm:prSet presAssocID="{92F95A04-8F52-8545-BE1F-14AC1257C56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39BBEF4-605B-0B49-B2D8-B375985D7434}" type="pres">
      <dgm:prSet presAssocID="{92F95A04-8F52-8545-BE1F-14AC1257C56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AEBB1A15-6609-7346-9E29-450D58783C30}" type="pres">
      <dgm:prSet presAssocID="{78D5EA4A-4551-C746-9BEC-18659EEDA76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ED878B-8834-2A42-91CB-4E90F0A50493}" type="presOf" srcId="{2D244849-2A92-5843-8028-CB4FAF3FEF93}" destId="{5E70EA64-E9F5-844F-AD07-6FC94B693277}" srcOrd="0" destOrd="0" presId="urn:microsoft.com/office/officeart/2005/8/layout/process1"/>
    <dgm:cxn modelId="{C5EEDCFD-B2A0-8542-B513-63B0C1D2716D}" type="presOf" srcId="{2D244849-2A92-5843-8028-CB4FAF3FEF93}" destId="{15896296-B03D-3344-A803-F4BF3CC2ACE9}" srcOrd="1" destOrd="0" presId="urn:microsoft.com/office/officeart/2005/8/layout/process1"/>
    <dgm:cxn modelId="{EEF659F5-C677-9B4C-B007-F03BBA1D7709}" type="presOf" srcId="{31A773B4-4556-9644-8E75-5E94B9416B2B}" destId="{73B44735-6BAD-064B-952A-C5B9C208D245}" srcOrd="1" destOrd="0" presId="urn:microsoft.com/office/officeart/2005/8/layout/process1"/>
    <dgm:cxn modelId="{193CF7CF-6F08-BF44-B5DD-2444D2389451}" type="presOf" srcId="{78D5EA4A-4551-C746-9BEC-18659EEDA76C}" destId="{AEBB1A15-6609-7346-9E29-450D58783C30}" srcOrd="0" destOrd="0" presId="urn:microsoft.com/office/officeart/2005/8/layout/process1"/>
    <dgm:cxn modelId="{7E9935AC-48B1-FD4C-A792-60051A95C359}" type="presOf" srcId="{31A773B4-4556-9644-8E75-5E94B9416B2B}" destId="{B7C1FCBA-E525-F946-9577-5C664CA22E3C}" srcOrd="0" destOrd="0" presId="urn:microsoft.com/office/officeart/2005/8/layout/process1"/>
    <dgm:cxn modelId="{62FBE1A6-3286-0047-9320-9F11CF507B84}" type="presOf" srcId="{EF31EEF8-E6D6-E74B-8142-6E760980F01D}" destId="{85E77EBF-6F80-E743-A9AD-3A904BE19710}" srcOrd="0" destOrd="0" presId="urn:microsoft.com/office/officeart/2005/8/layout/process1"/>
    <dgm:cxn modelId="{51AEA3DA-F066-0D43-8737-140599D3C6AA}" srcId="{106D35A9-C577-4443-B822-514BB07C20D6}" destId="{2A5B0D39-722B-794B-ADCF-C458DACEC9B3}" srcOrd="2" destOrd="0" parTransId="{78E68E59-21F1-4846-A9D5-735429604361}" sibTransId="{92F95A04-8F52-8545-BE1F-14AC1257C560}"/>
    <dgm:cxn modelId="{DE8BA0BE-5C35-4448-BA63-4514570746CC}" srcId="{106D35A9-C577-4443-B822-514BB07C20D6}" destId="{652BA633-861E-6A4F-89D7-EB469A4B1116}" srcOrd="0" destOrd="0" parTransId="{D98E9ED5-8D7B-9448-B9E7-0EEFD765BDF2}" sibTransId="{2D244849-2A92-5843-8028-CB4FAF3FEF93}"/>
    <dgm:cxn modelId="{D58409E9-DA40-124B-9683-E6F38D31CD6D}" srcId="{106D35A9-C577-4443-B822-514BB07C20D6}" destId="{EF31EEF8-E6D6-E74B-8142-6E760980F01D}" srcOrd="1" destOrd="0" parTransId="{E86BCE8D-622D-AB4F-9A24-CE495CCF9F9F}" sibTransId="{31A773B4-4556-9644-8E75-5E94B9416B2B}"/>
    <dgm:cxn modelId="{D83B0A23-8312-F94A-8341-51B0BE306B96}" type="presOf" srcId="{92F95A04-8F52-8545-BE1F-14AC1257C560}" destId="{13CD4D9B-6112-2146-B7BC-4E59F729F2BF}" srcOrd="0" destOrd="0" presId="urn:microsoft.com/office/officeart/2005/8/layout/process1"/>
    <dgm:cxn modelId="{29A44A96-C4FE-444F-A850-13331BCFA478}" type="presOf" srcId="{2A5B0D39-722B-794B-ADCF-C458DACEC9B3}" destId="{D3E3168C-6B9C-BD48-8D70-9B315E501E6D}" srcOrd="0" destOrd="0" presId="urn:microsoft.com/office/officeart/2005/8/layout/process1"/>
    <dgm:cxn modelId="{CEDB523F-251A-504A-A495-C08DFF10A51F}" type="presOf" srcId="{92F95A04-8F52-8545-BE1F-14AC1257C560}" destId="{D39BBEF4-605B-0B49-B2D8-B375985D7434}" srcOrd="1" destOrd="0" presId="urn:microsoft.com/office/officeart/2005/8/layout/process1"/>
    <dgm:cxn modelId="{ADE35C0A-0139-C84A-9680-C7649DFFAB6C}" type="presOf" srcId="{106D35A9-C577-4443-B822-514BB07C20D6}" destId="{2A7F2307-E742-3D41-AC0E-3A18678557A2}" srcOrd="0" destOrd="0" presId="urn:microsoft.com/office/officeart/2005/8/layout/process1"/>
    <dgm:cxn modelId="{74547631-D32F-3241-9555-14ABE8D8AAF0}" srcId="{106D35A9-C577-4443-B822-514BB07C20D6}" destId="{78D5EA4A-4551-C746-9BEC-18659EEDA76C}" srcOrd="3" destOrd="0" parTransId="{A94F4CA8-EA0F-674F-BD49-985E0BA5E625}" sibTransId="{74C343A8-5EE5-9642-BC62-72C003DC79FB}"/>
    <dgm:cxn modelId="{9B8D44FA-42C9-964F-AA91-A3AB1D1CB21D}" type="presOf" srcId="{652BA633-861E-6A4F-89D7-EB469A4B1116}" destId="{AA4AFFBB-F30B-0340-B1E8-432C133CC119}" srcOrd="0" destOrd="0" presId="urn:microsoft.com/office/officeart/2005/8/layout/process1"/>
    <dgm:cxn modelId="{350EC5DB-AD49-C749-B161-EE58D97B78EE}" type="presParOf" srcId="{2A7F2307-E742-3D41-AC0E-3A18678557A2}" destId="{AA4AFFBB-F30B-0340-B1E8-432C133CC119}" srcOrd="0" destOrd="0" presId="urn:microsoft.com/office/officeart/2005/8/layout/process1"/>
    <dgm:cxn modelId="{12C01789-D4EE-2B49-81E5-3773A6AF373D}" type="presParOf" srcId="{2A7F2307-E742-3D41-AC0E-3A18678557A2}" destId="{5E70EA64-E9F5-844F-AD07-6FC94B693277}" srcOrd="1" destOrd="0" presId="urn:microsoft.com/office/officeart/2005/8/layout/process1"/>
    <dgm:cxn modelId="{4B7D5600-F1F3-7E49-8CD5-70EBBE085A3E}" type="presParOf" srcId="{5E70EA64-E9F5-844F-AD07-6FC94B693277}" destId="{15896296-B03D-3344-A803-F4BF3CC2ACE9}" srcOrd="0" destOrd="0" presId="urn:microsoft.com/office/officeart/2005/8/layout/process1"/>
    <dgm:cxn modelId="{AF58C3F0-3E0B-2641-8EE8-3CA9B23E16E6}" type="presParOf" srcId="{2A7F2307-E742-3D41-AC0E-3A18678557A2}" destId="{85E77EBF-6F80-E743-A9AD-3A904BE19710}" srcOrd="2" destOrd="0" presId="urn:microsoft.com/office/officeart/2005/8/layout/process1"/>
    <dgm:cxn modelId="{638FAEE5-2365-5E4B-9593-694BCE1D05B8}" type="presParOf" srcId="{2A7F2307-E742-3D41-AC0E-3A18678557A2}" destId="{B7C1FCBA-E525-F946-9577-5C664CA22E3C}" srcOrd="3" destOrd="0" presId="urn:microsoft.com/office/officeart/2005/8/layout/process1"/>
    <dgm:cxn modelId="{B3A70668-931F-6E48-832F-E7B881C81F29}" type="presParOf" srcId="{B7C1FCBA-E525-F946-9577-5C664CA22E3C}" destId="{73B44735-6BAD-064B-952A-C5B9C208D245}" srcOrd="0" destOrd="0" presId="urn:microsoft.com/office/officeart/2005/8/layout/process1"/>
    <dgm:cxn modelId="{4B13041C-3499-7440-A00F-D26495BAF942}" type="presParOf" srcId="{2A7F2307-E742-3D41-AC0E-3A18678557A2}" destId="{D3E3168C-6B9C-BD48-8D70-9B315E501E6D}" srcOrd="4" destOrd="0" presId="urn:microsoft.com/office/officeart/2005/8/layout/process1"/>
    <dgm:cxn modelId="{A60A55C4-0AA3-9441-8913-846669303790}" type="presParOf" srcId="{2A7F2307-E742-3D41-AC0E-3A18678557A2}" destId="{13CD4D9B-6112-2146-B7BC-4E59F729F2BF}" srcOrd="5" destOrd="0" presId="urn:microsoft.com/office/officeart/2005/8/layout/process1"/>
    <dgm:cxn modelId="{3E4CDD19-0D42-0D4D-A517-FFAF786F66AD}" type="presParOf" srcId="{13CD4D9B-6112-2146-B7BC-4E59F729F2BF}" destId="{D39BBEF4-605B-0B49-B2D8-B375985D7434}" srcOrd="0" destOrd="0" presId="urn:microsoft.com/office/officeart/2005/8/layout/process1"/>
    <dgm:cxn modelId="{30D65E9F-4891-C24A-8739-E866D9C51F18}" type="presParOf" srcId="{2A7F2307-E742-3D41-AC0E-3A18678557A2}" destId="{AEBB1A15-6609-7346-9E29-450D58783C3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DD201-2F10-4342-8C01-01D80409B5E6}">
      <dsp:nvSpPr>
        <dsp:cNvPr id="0" name=""/>
        <dsp:cNvSpPr/>
      </dsp:nvSpPr>
      <dsp:spPr>
        <a:xfrm>
          <a:off x="1288938" y="1310715"/>
          <a:ext cx="766013" cy="766013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/>
            <a:t>Microbiota</a:t>
          </a:r>
          <a:endParaRPr lang="en-US" sz="800" b="1" kern="1200" dirty="0"/>
        </a:p>
      </dsp:txBody>
      <dsp:txXfrm>
        <a:off x="1401118" y="1422895"/>
        <a:ext cx="541653" cy="541653"/>
      </dsp:txXfrm>
    </dsp:sp>
    <dsp:sp modelId="{A4C50672-ADBE-B541-847A-F5F52B8B46C5}">
      <dsp:nvSpPr>
        <dsp:cNvPr id="0" name=""/>
        <dsp:cNvSpPr/>
      </dsp:nvSpPr>
      <dsp:spPr>
        <a:xfrm rot="16200000">
          <a:off x="1578874" y="1010156"/>
          <a:ext cx="186141" cy="2604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606795" y="1090166"/>
        <a:ext cx="130299" cy="156266"/>
      </dsp:txXfrm>
    </dsp:sp>
    <dsp:sp modelId="{3D0E218D-4446-1C4A-9FE8-DDAD20F0867C}">
      <dsp:nvSpPr>
        <dsp:cNvPr id="0" name=""/>
        <dsp:cNvSpPr/>
      </dsp:nvSpPr>
      <dsp:spPr>
        <a:xfrm>
          <a:off x="1193186" y="1989"/>
          <a:ext cx="957516" cy="957516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Resistance to pathogens</a:t>
          </a:r>
        </a:p>
      </dsp:txBody>
      <dsp:txXfrm>
        <a:off x="1333411" y="142214"/>
        <a:ext cx="677066" cy="677066"/>
      </dsp:txXfrm>
    </dsp:sp>
    <dsp:sp modelId="{3C26AE91-DD9B-6042-9375-8049E35BD129}">
      <dsp:nvSpPr>
        <dsp:cNvPr id="0" name=""/>
        <dsp:cNvSpPr/>
      </dsp:nvSpPr>
      <dsp:spPr>
        <a:xfrm rot="19800000">
          <a:off x="2058083" y="1286828"/>
          <a:ext cx="186141" cy="2604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34712"/>
                <a:satOff val="-3957"/>
                <a:lumOff val="58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34712"/>
                <a:satOff val="-3957"/>
                <a:lumOff val="58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34712"/>
                <a:satOff val="-3957"/>
                <a:lumOff val="58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061824" y="1352878"/>
        <a:ext cx="130299" cy="156266"/>
      </dsp:txXfrm>
    </dsp:sp>
    <dsp:sp modelId="{3C61B25C-5489-2C4E-9DE7-6BD5EC7C8099}">
      <dsp:nvSpPr>
        <dsp:cNvPr id="0" name=""/>
        <dsp:cNvSpPr/>
      </dsp:nvSpPr>
      <dsp:spPr>
        <a:xfrm>
          <a:off x="2243653" y="608476"/>
          <a:ext cx="957516" cy="957516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34716"/>
                <a:satOff val="-4009"/>
                <a:lumOff val="62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34716"/>
                <a:satOff val="-4009"/>
                <a:lumOff val="62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34716"/>
                <a:satOff val="-4009"/>
                <a:lumOff val="62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Modulation of the immune system</a:t>
          </a:r>
          <a:endParaRPr lang="en-US" sz="800" kern="1200" dirty="0"/>
        </a:p>
      </dsp:txBody>
      <dsp:txXfrm>
        <a:off x="2383878" y="748701"/>
        <a:ext cx="677066" cy="677066"/>
      </dsp:txXfrm>
    </dsp:sp>
    <dsp:sp modelId="{AC1481EB-0CD0-274D-BA5C-81BC683815B9}">
      <dsp:nvSpPr>
        <dsp:cNvPr id="0" name=""/>
        <dsp:cNvSpPr/>
      </dsp:nvSpPr>
      <dsp:spPr>
        <a:xfrm rot="1800000">
          <a:off x="2058083" y="1840171"/>
          <a:ext cx="186141" cy="2604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69424"/>
                <a:satOff val="-7915"/>
                <a:lumOff val="117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69424"/>
                <a:satOff val="-7915"/>
                <a:lumOff val="117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69424"/>
                <a:satOff val="-7915"/>
                <a:lumOff val="117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061824" y="1878300"/>
        <a:ext cx="130299" cy="156266"/>
      </dsp:txXfrm>
    </dsp:sp>
    <dsp:sp modelId="{7202AACA-2C82-D141-ADD3-D07DB301E980}">
      <dsp:nvSpPr>
        <dsp:cNvPr id="0" name=""/>
        <dsp:cNvSpPr/>
      </dsp:nvSpPr>
      <dsp:spPr>
        <a:xfrm>
          <a:off x="2243653" y="1821451"/>
          <a:ext cx="957516" cy="957516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69433"/>
                <a:satOff val="-8017"/>
                <a:lumOff val="125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69433"/>
                <a:satOff val="-8017"/>
                <a:lumOff val="125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69433"/>
                <a:satOff val="-8017"/>
                <a:lumOff val="125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Biosynthesis of vitamins and amino acids</a:t>
          </a:r>
          <a:endParaRPr lang="en-US" sz="800" kern="1200" dirty="0"/>
        </a:p>
      </dsp:txBody>
      <dsp:txXfrm>
        <a:off x="2383878" y="1961676"/>
        <a:ext cx="677066" cy="677066"/>
      </dsp:txXfrm>
    </dsp:sp>
    <dsp:sp modelId="{569F24F0-7F41-4744-9CAD-45C157998DE5}">
      <dsp:nvSpPr>
        <dsp:cNvPr id="0" name=""/>
        <dsp:cNvSpPr/>
      </dsp:nvSpPr>
      <dsp:spPr>
        <a:xfrm rot="5400000">
          <a:off x="1578874" y="2116843"/>
          <a:ext cx="186141" cy="2604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104136"/>
                <a:satOff val="-11872"/>
                <a:lumOff val="175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104136"/>
                <a:satOff val="-11872"/>
                <a:lumOff val="175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104136"/>
                <a:satOff val="-11872"/>
                <a:lumOff val="175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606795" y="2141011"/>
        <a:ext cx="130299" cy="156266"/>
      </dsp:txXfrm>
    </dsp:sp>
    <dsp:sp modelId="{B7177D94-C0DA-B646-90FD-EB1B4B727FBA}">
      <dsp:nvSpPr>
        <dsp:cNvPr id="0" name=""/>
        <dsp:cNvSpPr/>
      </dsp:nvSpPr>
      <dsp:spPr>
        <a:xfrm>
          <a:off x="1193186" y="2427938"/>
          <a:ext cx="957516" cy="957516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104149"/>
                <a:satOff val="-12026"/>
                <a:lumOff val="187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104149"/>
                <a:satOff val="-12026"/>
                <a:lumOff val="187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104149"/>
                <a:satOff val="-12026"/>
                <a:lumOff val="187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Metabolism of toxins and xenobiotics</a:t>
          </a:r>
          <a:endParaRPr lang="en-US" sz="800" kern="1200" dirty="0"/>
        </a:p>
      </dsp:txBody>
      <dsp:txXfrm>
        <a:off x="1333411" y="2568163"/>
        <a:ext cx="677066" cy="677066"/>
      </dsp:txXfrm>
    </dsp:sp>
    <dsp:sp modelId="{3E16C81C-06C8-AD44-A1D5-86B5075C8DEB}">
      <dsp:nvSpPr>
        <dsp:cNvPr id="0" name=""/>
        <dsp:cNvSpPr/>
      </dsp:nvSpPr>
      <dsp:spPr>
        <a:xfrm rot="9000000">
          <a:off x="1099665" y="1840171"/>
          <a:ext cx="186141" cy="2604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138847"/>
                <a:satOff val="-15830"/>
                <a:lumOff val="234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138847"/>
                <a:satOff val="-15830"/>
                <a:lumOff val="234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138847"/>
                <a:satOff val="-15830"/>
                <a:lumOff val="234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0800000">
        <a:off x="1151766" y="1878300"/>
        <a:ext cx="130299" cy="156266"/>
      </dsp:txXfrm>
    </dsp:sp>
    <dsp:sp modelId="{C3E86126-D1A9-F04C-92BA-73A3DCC66948}">
      <dsp:nvSpPr>
        <dsp:cNvPr id="0" name=""/>
        <dsp:cNvSpPr/>
      </dsp:nvSpPr>
      <dsp:spPr>
        <a:xfrm>
          <a:off x="142719" y="1821451"/>
          <a:ext cx="957516" cy="957516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138866"/>
                <a:satOff val="-16034"/>
                <a:lumOff val="250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138866"/>
                <a:satOff val="-16034"/>
                <a:lumOff val="250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138866"/>
                <a:satOff val="-16034"/>
                <a:lumOff val="250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Modification of the nervous system</a:t>
          </a:r>
          <a:endParaRPr lang="en-US" sz="800" kern="1200" dirty="0"/>
        </a:p>
      </dsp:txBody>
      <dsp:txXfrm>
        <a:off x="282944" y="1961676"/>
        <a:ext cx="677066" cy="677066"/>
      </dsp:txXfrm>
    </dsp:sp>
    <dsp:sp modelId="{F9A2EDF3-D9C6-E24F-BB78-B13B9C435F13}">
      <dsp:nvSpPr>
        <dsp:cNvPr id="0" name=""/>
        <dsp:cNvSpPr/>
      </dsp:nvSpPr>
      <dsp:spPr>
        <a:xfrm rot="12600000">
          <a:off x="1099665" y="1286828"/>
          <a:ext cx="186141" cy="2604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173559"/>
                <a:satOff val="-19787"/>
                <a:lumOff val="292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173559"/>
                <a:satOff val="-19787"/>
                <a:lumOff val="292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173559"/>
                <a:satOff val="-19787"/>
                <a:lumOff val="292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0800000">
        <a:off x="1151766" y="1352878"/>
        <a:ext cx="130299" cy="156266"/>
      </dsp:txXfrm>
    </dsp:sp>
    <dsp:sp modelId="{7827EF84-CD14-624A-B787-47FC2841F9DB}">
      <dsp:nvSpPr>
        <dsp:cNvPr id="0" name=""/>
        <dsp:cNvSpPr/>
      </dsp:nvSpPr>
      <dsp:spPr>
        <a:xfrm>
          <a:off x="142719" y="608476"/>
          <a:ext cx="957516" cy="957516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173582"/>
                <a:satOff val="-20043"/>
                <a:lumOff val="313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173582"/>
                <a:satOff val="-20043"/>
                <a:lumOff val="313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173582"/>
                <a:satOff val="-20043"/>
                <a:lumOff val="313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Nutrient acquisition</a:t>
          </a:r>
          <a:endParaRPr lang="en-US" sz="800" kern="1200" dirty="0"/>
        </a:p>
      </dsp:txBody>
      <dsp:txXfrm>
        <a:off x="282944" y="748701"/>
        <a:ext cx="677066" cy="6770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DD201-2F10-4342-8C01-01D80409B5E6}">
      <dsp:nvSpPr>
        <dsp:cNvPr id="0" name=""/>
        <dsp:cNvSpPr/>
      </dsp:nvSpPr>
      <dsp:spPr>
        <a:xfrm>
          <a:off x="1487404" y="1325116"/>
          <a:ext cx="796646" cy="796646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Microbiota</a:t>
          </a:r>
          <a:endParaRPr lang="en-US" sz="900" kern="1200" dirty="0"/>
        </a:p>
      </dsp:txBody>
      <dsp:txXfrm>
        <a:off x="1604070" y="1441782"/>
        <a:ext cx="563314" cy="563314"/>
      </dsp:txXfrm>
    </dsp:sp>
    <dsp:sp modelId="{A4C50672-ADBE-B541-847A-F5F52B8B46C5}">
      <dsp:nvSpPr>
        <dsp:cNvPr id="0" name=""/>
        <dsp:cNvSpPr/>
      </dsp:nvSpPr>
      <dsp:spPr>
        <a:xfrm rot="16200000">
          <a:off x="1798928" y="1037276"/>
          <a:ext cx="173598" cy="257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824968" y="1114908"/>
        <a:ext cx="121519" cy="154777"/>
      </dsp:txXfrm>
    </dsp:sp>
    <dsp:sp modelId="{3D0E218D-4446-1C4A-9FE8-DDAD20F0867C}">
      <dsp:nvSpPr>
        <dsp:cNvPr id="0" name=""/>
        <dsp:cNvSpPr/>
      </dsp:nvSpPr>
      <dsp:spPr>
        <a:xfrm>
          <a:off x="1387823" y="1763"/>
          <a:ext cx="995807" cy="995807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IBD</a:t>
          </a:r>
        </a:p>
      </dsp:txBody>
      <dsp:txXfrm>
        <a:off x="1533656" y="147596"/>
        <a:ext cx="704141" cy="704141"/>
      </dsp:txXfrm>
    </dsp:sp>
    <dsp:sp modelId="{3C26AE91-DD9B-6042-9375-8049E35BD129}">
      <dsp:nvSpPr>
        <dsp:cNvPr id="0" name=""/>
        <dsp:cNvSpPr/>
      </dsp:nvSpPr>
      <dsp:spPr>
        <a:xfrm rot="19800000">
          <a:off x="2281462" y="1315867"/>
          <a:ext cx="173598" cy="257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-43129"/>
                <a:satOff val="-3123"/>
                <a:lumOff val="59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-43129"/>
                <a:satOff val="-3123"/>
                <a:lumOff val="59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-43129"/>
                <a:satOff val="-3123"/>
                <a:lumOff val="59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284951" y="1380479"/>
        <a:ext cx="121519" cy="154777"/>
      </dsp:txXfrm>
    </dsp:sp>
    <dsp:sp modelId="{3C61B25C-5489-2C4E-9DE7-6BD5EC7C8099}">
      <dsp:nvSpPr>
        <dsp:cNvPr id="0" name=""/>
        <dsp:cNvSpPr/>
      </dsp:nvSpPr>
      <dsp:spPr>
        <a:xfrm>
          <a:off x="2447641" y="613649"/>
          <a:ext cx="995807" cy="995807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-43172"/>
                <a:satOff val="-3162"/>
                <a:lumOff val="63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43172"/>
                <a:satOff val="-3162"/>
                <a:lumOff val="63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43172"/>
                <a:satOff val="-3162"/>
                <a:lumOff val="63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Autoimmunity</a:t>
          </a:r>
          <a:endParaRPr lang="en-US" sz="900" kern="1200" dirty="0"/>
        </a:p>
      </dsp:txBody>
      <dsp:txXfrm>
        <a:off x="2593474" y="759482"/>
        <a:ext cx="704141" cy="704141"/>
      </dsp:txXfrm>
    </dsp:sp>
    <dsp:sp modelId="{547D0CF7-6686-2542-B057-C127B4664FC6}">
      <dsp:nvSpPr>
        <dsp:cNvPr id="0" name=""/>
        <dsp:cNvSpPr/>
      </dsp:nvSpPr>
      <dsp:spPr>
        <a:xfrm rot="1800000">
          <a:off x="2281462" y="1873049"/>
          <a:ext cx="173598" cy="257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-86257"/>
                <a:satOff val="-6246"/>
                <a:lumOff val="11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-86257"/>
                <a:satOff val="-6246"/>
                <a:lumOff val="11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-86257"/>
                <a:satOff val="-6246"/>
                <a:lumOff val="11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284951" y="1911621"/>
        <a:ext cx="121519" cy="154777"/>
      </dsp:txXfrm>
    </dsp:sp>
    <dsp:sp modelId="{81510269-62F3-BD41-96E0-D95F0BD5EE7D}">
      <dsp:nvSpPr>
        <dsp:cNvPr id="0" name=""/>
        <dsp:cNvSpPr/>
      </dsp:nvSpPr>
      <dsp:spPr>
        <a:xfrm>
          <a:off x="2447641" y="1837421"/>
          <a:ext cx="995807" cy="995807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-86344"/>
                <a:satOff val="-6324"/>
                <a:lumOff val="126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86344"/>
                <a:satOff val="-6324"/>
                <a:lumOff val="126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86344"/>
                <a:satOff val="-6324"/>
                <a:lumOff val="126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Type II diabetes</a:t>
          </a:r>
        </a:p>
      </dsp:txBody>
      <dsp:txXfrm>
        <a:off x="2593474" y="1983254"/>
        <a:ext cx="704141" cy="704141"/>
      </dsp:txXfrm>
    </dsp:sp>
    <dsp:sp modelId="{5168DF04-B3B6-5441-B65E-955675012D3C}">
      <dsp:nvSpPr>
        <dsp:cNvPr id="0" name=""/>
        <dsp:cNvSpPr/>
      </dsp:nvSpPr>
      <dsp:spPr>
        <a:xfrm rot="5400000">
          <a:off x="1798928" y="2151641"/>
          <a:ext cx="173598" cy="257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-129386"/>
                <a:satOff val="-9368"/>
                <a:lumOff val="178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-129386"/>
                <a:satOff val="-9368"/>
                <a:lumOff val="178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-129386"/>
                <a:satOff val="-9368"/>
                <a:lumOff val="178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824968" y="2177194"/>
        <a:ext cx="121519" cy="154777"/>
      </dsp:txXfrm>
    </dsp:sp>
    <dsp:sp modelId="{9FE66A0A-233D-9C47-977D-3D34BE103938}">
      <dsp:nvSpPr>
        <dsp:cNvPr id="0" name=""/>
        <dsp:cNvSpPr/>
      </dsp:nvSpPr>
      <dsp:spPr>
        <a:xfrm>
          <a:off x="1387823" y="2449307"/>
          <a:ext cx="995807" cy="995807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-129516"/>
                <a:satOff val="-9487"/>
                <a:lumOff val="190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129516"/>
                <a:satOff val="-9487"/>
                <a:lumOff val="190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129516"/>
                <a:satOff val="-9487"/>
                <a:lumOff val="190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Liver disease: Cirrhosis</a:t>
          </a:r>
          <a:endParaRPr lang="en-US" sz="900" kern="1200" dirty="0"/>
        </a:p>
      </dsp:txBody>
      <dsp:txXfrm>
        <a:off x="1533656" y="2595140"/>
        <a:ext cx="704141" cy="704141"/>
      </dsp:txXfrm>
    </dsp:sp>
    <dsp:sp modelId="{CC92642B-F008-074F-BD86-88DCE8B5F807}">
      <dsp:nvSpPr>
        <dsp:cNvPr id="0" name=""/>
        <dsp:cNvSpPr/>
      </dsp:nvSpPr>
      <dsp:spPr>
        <a:xfrm rot="9000000">
          <a:off x="1316394" y="1873049"/>
          <a:ext cx="173598" cy="257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-172515"/>
                <a:satOff val="-12491"/>
                <a:lumOff val="237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-172515"/>
                <a:satOff val="-12491"/>
                <a:lumOff val="237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-172515"/>
                <a:satOff val="-12491"/>
                <a:lumOff val="237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1364984" y="1911621"/>
        <a:ext cx="121519" cy="154777"/>
      </dsp:txXfrm>
    </dsp:sp>
    <dsp:sp modelId="{95BE8E44-645B-8648-8EDB-E71A80D89770}">
      <dsp:nvSpPr>
        <dsp:cNvPr id="0" name=""/>
        <dsp:cNvSpPr/>
      </dsp:nvSpPr>
      <dsp:spPr>
        <a:xfrm>
          <a:off x="328006" y="1837421"/>
          <a:ext cx="995807" cy="995807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-172687"/>
                <a:satOff val="-12649"/>
                <a:lumOff val="253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172687"/>
                <a:satOff val="-12649"/>
                <a:lumOff val="253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172687"/>
                <a:satOff val="-12649"/>
                <a:lumOff val="253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Metabolic syndrome</a:t>
          </a:r>
          <a:endParaRPr lang="en-US" sz="900" kern="1200" dirty="0"/>
        </a:p>
      </dsp:txBody>
      <dsp:txXfrm>
        <a:off x="473839" y="1983254"/>
        <a:ext cx="704141" cy="704141"/>
      </dsp:txXfrm>
    </dsp:sp>
    <dsp:sp modelId="{B610EA95-1A1F-E74C-87CB-A4545BB94B6D}">
      <dsp:nvSpPr>
        <dsp:cNvPr id="0" name=""/>
        <dsp:cNvSpPr/>
      </dsp:nvSpPr>
      <dsp:spPr>
        <a:xfrm rot="12600000">
          <a:off x="1316394" y="1315867"/>
          <a:ext cx="173598" cy="2579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-215643"/>
                <a:satOff val="-15614"/>
                <a:lumOff val="297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-215643"/>
                <a:satOff val="-15614"/>
                <a:lumOff val="297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-215643"/>
                <a:satOff val="-15614"/>
                <a:lumOff val="297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1364984" y="1380479"/>
        <a:ext cx="121519" cy="154777"/>
      </dsp:txXfrm>
    </dsp:sp>
    <dsp:sp modelId="{2B93716E-0A79-0146-B570-6124220814CB}">
      <dsp:nvSpPr>
        <dsp:cNvPr id="0" name=""/>
        <dsp:cNvSpPr/>
      </dsp:nvSpPr>
      <dsp:spPr>
        <a:xfrm>
          <a:off x="328006" y="613649"/>
          <a:ext cx="995807" cy="995807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-215859"/>
                <a:satOff val="-15811"/>
                <a:lumOff val="317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-215859"/>
                <a:satOff val="-15811"/>
                <a:lumOff val="317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-215859"/>
                <a:satOff val="-15811"/>
                <a:lumOff val="317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Obesity</a:t>
          </a:r>
          <a:endParaRPr lang="en-US" sz="900" kern="1200" dirty="0"/>
        </a:p>
      </dsp:txBody>
      <dsp:txXfrm>
        <a:off x="473839" y="759482"/>
        <a:ext cx="704141" cy="70414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Taxonomic Unit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 (CTUs)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F7D6F-684D-EF48-ADD0-417CC84377F5}">
      <dsp:nvSpPr>
        <dsp:cNvPr id="0" name=""/>
        <dsp:cNvSpPr/>
      </dsp:nvSpPr>
      <dsp:spPr>
        <a:xfrm>
          <a:off x="1942782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 OTU Matrix</a:t>
          </a:r>
          <a:endParaRPr lang="en-US" sz="1500" kern="1200" dirty="0"/>
        </a:p>
      </dsp:txBody>
      <dsp:txXfrm>
        <a:off x="1942782" y="148734"/>
        <a:ext cx="759227" cy="759227"/>
      </dsp:txXfrm>
    </dsp:sp>
    <dsp:sp modelId="{E374D2A1-2272-1047-8BBB-92E3A595EE9E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2961698"/>
            <a:gd name="adj4" fmla="val 53168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120F-ED3B-314A-B415-7ACD2FC2B305}">
      <dsp:nvSpPr>
        <dsp:cNvPr id="0" name=""/>
        <dsp:cNvSpPr/>
      </dsp:nvSpPr>
      <dsp:spPr>
        <a:xfrm>
          <a:off x="1304999" y="1253407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CTU Matrix</a:t>
          </a:r>
          <a:endParaRPr lang="en-US" sz="1500" kern="1200" dirty="0"/>
        </a:p>
      </dsp:txBody>
      <dsp:txXfrm>
        <a:off x="1304999" y="1253407"/>
        <a:ext cx="759227" cy="759227"/>
      </dsp:txXfrm>
    </dsp:sp>
    <dsp:sp modelId="{F764D4C7-2F04-1645-9908-39A7F8D946E9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0170244"/>
            <a:gd name="adj4" fmla="val 7261714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48CDC-E87C-E64F-8C51-9BDB4B595DAB}">
      <dsp:nvSpPr>
        <dsp:cNvPr id="0" name=""/>
        <dsp:cNvSpPr/>
      </dsp:nvSpPr>
      <dsp:spPr>
        <a:xfrm>
          <a:off x="667215" y="148734"/>
          <a:ext cx="759227" cy="759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Shuffled clade </a:t>
          </a:r>
          <a:r>
            <a:rPr lang="en-US" sz="1500" kern="1200" dirty="0" err="1" smtClean="0"/>
            <a:t>coreness</a:t>
          </a:r>
          <a:endParaRPr lang="en-US" sz="1500" kern="1200" dirty="0"/>
        </a:p>
      </dsp:txBody>
      <dsp:txXfrm>
        <a:off x="667215" y="148734"/>
        <a:ext cx="759227" cy="759227"/>
      </dsp:txXfrm>
    </dsp:sp>
    <dsp:sp modelId="{4E289FA6-A73E-D743-8DBE-50881349C5C3}">
      <dsp:nvSpPr>
        <dsp:cNvPr id="0" name=""/>
        <dsp:cNvSpPr/>
      </dsp:nvSpPr>
      <dsp:spPr>
        <a:xfrm>
          <a:off x="787777" y="-262"/>
          <a:ext cx="1793670" cy="1793670"/>
        </a:xfrm>
        <a:prstGeom prst="circularArrow">
          <a:avLst>
            <a:gd name="adj1" fmla="val 8254"/>
            <a:gd name="adj2" fmla="val 576588"/>
            <a:gd name="adj3" fmla="val 16854707"/>
            <a:gd name="adj4" fmla="val 14968705"/>
            <a:gd name="adj5" fmla="val 963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FFBB-F30B-0340-B1E8-432C133CC119}">
      <dsp:nvSpPr>
        <dsp:cNvPr id="0" name=""/>
        <dsp:cNvSpPr/>
      </dsp:nvSpPr>
      <dsp:spPr>
        <a:xfrm>
          <a:off x="4621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Cladal</a:t>
          </a:r>
          <a:r>
            <a:rPr lang="en-US" sz="1800" kern="1200" dirty="0" smtClean="0"/>
            <a:t> Diversity Matrix</a:t>
          </a:r>
        </a:p>
      </dsp:txBody>
      <dsp:txXfrm>
        <a:off x="40127" y="832054"/>
        <a:ext cx="1949441" cy="1141260"/>
      </dsp:txXfrm>
    </dsp:sp>
    <dsp:sp modelId="{5E70EA64-E9F5-844F-AD07-6FC94B693277}">
      <dsp:nvSpPr>
        <dsp:cNvPr id="0" name=""/>
        <dsp:cNvSpPr/>
      </dsp:nvSpPr>
      <dsp:spPr>
        <a:xfrm>
          <a:off x="222711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252362"/>
        <a:ext cx="299835" cy="300644"/>
      </dsp:txXfrm>
    </dsp:sp>
    <dsp:sp modelId="{85E77EBF-6F80-E743-A9AD-3A904BE19710}">
      <dsp:nvSpPr>
        <dsp:cNvPr id="0" name=""/>
        <dsp:cNvSpPr/>
      </dsp:nvSpPr>
      <dsp:spPr>
        <a:xfrm>
          <a:off x="283325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4929F"/>
            </a:gs>
            <a:gs pos="50000">
              <a:schemeClr val="accent5">
                <a:hueOff val="-4673100"/>
                <a:satOff val="6871"/>
                <a:lumOff val="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Taxonomically Label Clades</a:t>
          </a:r>
          <a:endParaRPr lang="en-US" sz="1800" kern="1200" dirty="0"/>
        </a:p>
      </dsp:txBody>
      <dsp:txXfrm>
        <a:off x="2868761" y="832054"/>
        <a:ext cx="1949441" cy="1141260"/>
      </dsp:txXfrm>
    </dsp:sp>
    <dsp:sp modelId="{B7C1FCBA-E525-F946-9577-5C664CA22E3C}">
      <dsp:nvSpPr>
        <dsp:cNvPr id="0" name=""/>
        <dsp:cNvSpPr/>
      </dsp:nvSpPr>
      <dsp:spPr>
        <a:xfrm>
          <a:off x="5055754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009650"/>
                <a:satOff val="10306"/>
                <a:lumOff val="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009650"/>
                <a:satOff val="10306"/>
                <a:lumOff val="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009650"/>
                <a:satOff val="10306"/>
                <a:lumOff val="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252362"/>
        <a:ext cx="299835" cy="300644"/>
      </dsp:txXfrm>
    </dsp:sp>
    <dsp:sp modelId="{D3E3168C-6B9C-BD48-8D70-9B315E501E6D}">
      <dsp:nvSpPr>
        <dsp:cNvPr id="0" name=""/>
        <dsp:cNvSpPr/>
      </dsp:nvSpPr>
      <dsp:spPr>
        <a:xfrm>
          <a:off x="5661890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CB966"/>
            </a:gs>
            <a:gs pos="50000">
              <a:schemeClr val="accent5">
                <a:hueOff val="-9346200"/>
                <a:satOff val="13742"/>
                <a:lumOff val="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346200"/>
                <a:satOff val="13742"/>
                <a:lumOff val="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Clade Stats</a:t>
          </a:r>
          <a:endParaRPr lang="en-US" sz="1800" kern="1200" dirty="0"/>
        </a:p>
      </dsp:txBody>
      <dsp:txXfrm>
        <a:off x="5697396" y="832054"/>
        <a:ext cx="1949441" cy="1141260"/>
      </dsp:txXfrm>
    </dsp:sp>
    <dsp:sp modelId="{13CD4D9B-6112-2146-B7BC-4E59F729F2BF}">
      <dsp:nvSpPr>
        <dsp:cNvPr id="0" name=""/>
        <dsp:cNvSpPr/>
      </dsp:nvSpPr>
      <dsp:spPr>
        <a:xfrm>
          <a:off x="7884389" y="115214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252362"/>
        <a:ext cx="299835" cy="300644"/>
      </dsp:txXfrm>
    </dsp:sp>
    <dsp:sp modelId="{AEBB1A15-6609-7346-9E29-450D58783C30}">
      <dsp:nvSpPr>
        <dsp:cNvPr id="0" name=""/>
        <dsp:cNvSpPr/>
      </dsp:nvSpPr>
      <dsp:spPr>
        <a:xfrm>
          <a:off x="8490525" y="79654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4019300"/>
                <a:satOff val="20613"/>
                <a:lumOff val="17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019300"/>
                <a:satOff val="20613"/>
                <a:lumOff val="17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019300"/>
                <a:satOff val="20613"/>
                <a:lumOff val="17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statistically overrepresented clades</a:t>
          </a:r>
          <a:endParaRPr lang="en-US" sz="1800" kern="1200" dirty="0"/>
        </a:p>
      </dsp:txBody>
      <dsp:txXfrm>
        <a:off x="8526031" y="832054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4C1AF-E0AA-234A-9143-8FC2B861C497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36981-8FAA-0245-9D59-588F9540A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3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543A-87EB-8E46-92DD-6431C0D9EB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6823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110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5177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081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436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222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8979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292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4737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8437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35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543A-87EB-8E46-92DD-6431C0D9EB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082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040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7956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821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695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906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626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2045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14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94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0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4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34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64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5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4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53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22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72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0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58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59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9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48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40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30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31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F7EC4B-6D68-A047-B7AA-B87B0EDB1BD4}" type="slidenum">
              <a:rPr lang="en-US" altLang="x-none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2263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96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44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31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6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25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4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84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4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492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5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F7EC4B-6D68-A047-B7AA-B87B0EDB1BD4}" type="slidenum">
              <a:rPr lang="en-US" altLang="x-none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0917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11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620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83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63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248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4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25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0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543A-87EB-8E46-92DD-6431C0D9EB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5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70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47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635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635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12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258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717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4405FCA-D7C9-2446-B89A-1E7B72DDD9CC}" type="slidenum">
              <a:rPr lang="en-US" altLang="x-none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87986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957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543A-87EB-8E46-92DD-6431C0D9EB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072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23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811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055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4405FCA-D7C9-2446-B89A-1E7B72DDD9CC}" type="slidenum">
              <a:rPr lang="en-US" altLang="x-none"/>
              <a:pPr/>
              <a:t>63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5469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30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676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395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065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87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11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543A-87EB-8E46-92DD-6431C0D9EB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197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62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713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776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428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69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185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32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504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963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5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543A-87EB-8E46-92DD-6431C0D9EB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553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08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716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53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514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450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922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74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234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094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F7EC4B-6D68-A047-B7AA-B87B0EDB1BD4}" type="slidenum">
              <a:rPr lang="en-US" altLang="x-none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72042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160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696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184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924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696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5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88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3879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883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36981-8FAA-0245-9D59-588F9540A3C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3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3B9E6-ECEA-AA41-95A7-CDEE72B4F17A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D231A-A66D-3B45-BCD9-1165D6B77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4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22" Type="http://schemas.openxmlformats.org/officeDocument/2006/relationships/image" Target="../media/image16.png"/><Relationship Id="rId23" Type="http://schemas.openxmlformats.org/officeDocument/2006/relationships/image" Target="../media/image17.png"/><Relationship Id="rId24" Type="http://schemas.openxmlformats.org/officeDocument/2006/relationships/image" Target="../media/image18.png"/><Relationship Id="rId25" Type="http://schemas.openxmlformats.org/officeDocument/2006/relationships/image" Target="../media/image19.png"/><Relationship Id="rId26" Type="http://schemas.openxmlformats.org/officeDocument/2006/relationships/image" Target="../media/image20.png"/><Relationship Id="rId27" Type="http://schemas.openxmlformats.org/officeDocument/2006/relationships/image" Target="../media/image21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20" Type="http://schemas.openxmlformats.org/officeDocument/2006/relationships/image" Target="../media/image10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20" Type="http://schemas.openxmlformats.org/officeDocument/2006/relationships/image" Target="../media/image10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docs/user-guide/install/index.html" TargetMode="External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3" Type="http://schemas.openxmlformats.org/officeDocument/2006/relationships/image" Target="../media/image29.png"/><Relationship Id="rId14" Type="http://schemas.openxmlformats.org/officeDocument/2006/relationships/image" Target="../media/image30.tiff"/><Relationship Id="rId15" Type="http://schemas.openxmlformats.org/officeDocument/2006/relationships/image" Target="../media/image31.tiff"/><Relationship Id="rId16" Type="http://schemas.openxmlformats.org/officeDocument/2006/relationships/image" Target="../media/image32.tiff"/><Relationship Id="rId17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1.xml"/><Relationship Id="rId5" Type="http://schemas.openxmlformats.org/officeDocument/2006/relationships/diagramLayout" Target="../diagrams/layout11.xml"/><Relationship Id="rId6" Type="http://schemas.openxmlformats.org/officeDocument/2006/relationships/diagramQuickStyle" Target="../diagrams/quickStyle11.xml"/><Relationship Id="rId7" Type="http://schemas.openxmlformats.org/officeDocument/2006/relationships/diagramColors" Target="../diagrams/colors11.xml"/><Relationship Id="rId8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2.xml"/><Relationship Id="rId5" Type="http://schemas.openxmlformats.org/officeDocument/2006/relationships/diagramLayout" Target="../diagrams/layout12.xml"/><Relationship Id="rId6" Type="http://schemas.openxmlformats.org/officeDocument/2006/relationships/diagramQuickStyle" Target="../diagrams/quickStyle12.xml"/><Relationship Id="rId7" Type="http://schemas.openxmlformats.org/officeDocument/2006/relationships/diagramColors" Target="../diagrams/colors12.xml"/><Relationship Id="rId8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3.xml"/><Relationship Id="rId5" Type="http://schemas.openxmlformats.org/officeDocument/2006/relationships/diagramLayout" Target="../diagrams/layout13.xml"/><Relationship Id="rId6" Type="http://schemas.openxmlformats.org/officeDocument/2006/relationships/diagramQuickStyle" Target="../diagrams/quickStyle13.xml"/><Relationship Id="rId7" Type="http://schemas.openxmlformats.org/officeDocument/2006/relationships/diagramColors" Target="../diagrams/colors13.xml"/><Relationship Id="rId8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2.xml"/><Relationship Id="rId12" Type="http://schemas.openxmlformats.org/officeDocument/2006/relationships/diagramLayout" Target="../diagrams/layout2.xml"/><Relationship Id="rId13" Type="http://schemas.openxmlformats.org/officeDocument/2006/relationships/diagramQuickStyle" Target="../diagrams/quickStyle2.xml"/><Relationship Id="rId14" Type="http://schemas.openxmlformats.org/officeDocument/2006/relationships/diagramColors" Target="../diagrams/colors2.xml"/><Relationship Id="rId15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5.pn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4.xml"/><Relationship Id="rId5" Type="http://schemas.openxmlformats.org/officeDocument/2006/relationships/diagramLayout" Target="../diagrams/layout14.xml"/><Relationship Id="rId6" Type="http://schemas.openxmlformats.org/officeDocument/2006/relationships/diagramQuickStyle" Target="../diagrams/quickStyle14.xml"/><Relationship Id="rId7" Type="http://schemas.openxmlformats.org/officeDocument/2006/relationships/diagramColors" Target="../diagrams/colors14.xml"/><Relationship Id="rId8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5.xml"/><Relationship Id="rId5" Type="http://schemas.openxmlformats.org/officeDocument/2006/relationships/diagramLayout" Target="../diagrams/layout15.xml"/><Relationship Id="rId6" Type="http://schemas.openxmlformats.org/officeDocument/2006/relationships/diagramQuickStyle" Target="../diagrams/quickStyle15.xml"/><Relationship Id="rId7" Type="http://schemas.openxmlformats.org/officeDocument/2006/relationships/diagramColors" Target="../diagrams/colors15.xml"/><Relationship Id="rId8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6.xml"/><Relationship Id="rId5" Type="http://schemas.openxmlformats.org/officeDocument/2006/relationships/diagramLayout" Target="../diagrams/layout16.xml"/><Relationship Id="rId6" Type="http://schemas.openxmlformats.org/officeDocument/2006/relationships/diagramQuickStyle" Target="../diagrams/quickStyle16.xml"/><Relationship Id="rId7" Type="http://schemas.openxmlformats.org/officeDocument/2006/relationships/diagramColors" Target="../diagrams/colors16.xml"/><Relationship Id="rId8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7.xml"/><Relationship Id="rId5" Type="http://schemas.openxmlformats.org/officeDocument/2006/relationships/diagramLayout" Target="../diagrams/layout17.xml"/><Relationship Id="rId6" Type="http://schemas.openxmlformats.org/officeDocument/2006/relationships/diagramQuickStyle" Target="../diagrams/quickStyle17.xml"/><Relationship Id="rId7" Type="http://schemas.openxmlformats.org/officeDocument/2006/relationships/diagramColors" Target="../diagrams/colors17.xml"/><Relationship Id="rId8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diagramData" Target="../diagrams/data18.xml"/><Relationship Id="rId5" Type="http://schemas.openxmlformats.org/officeDocument/2006/relationships/diagramLayout" Target="../diagrams/layout18.xml"/><Relationship Id="rId6" Type="http://schemas.openxmlformats.org/officeDocument/2006/relationships/diagramQuickStyle" Target="../diagrams/quickStyle18.xml"/><Relationship Id="rId7" Type="http://schemas.openxmlformats.org/officeDocument/2006/relationships/diagramColors" Target="../diagrams/colors18.xml"/><Relationship Id="rId8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4" Type="http://schemas.openxmlformats.org/officeDocument/2006/relationships/diagramLayout" Target="../diagrams/layout19.xml"/><Relationship Id="rId5" Type="http://schemas.openxmlformats.org/officeDocument/2006/relationships/diagramQuickStyle" Target="../diagrams/quickStyle19.xml"/><Relationship Id="rId6" Type="http://schemas.openxmlformats.org/officeDocument/2006/relationships/diagramColors" Target="../diagrams/colors19.xml"/><Relationship Id="rId7" Type="http://schemas.microsoft.com/office/2007/relationships/diagramDrawing" Target="../diagrams/drawing19.xml"/><Relationship Id="rId8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4" Type="http://schemas.openxmlformats.org/officeDocument/2006/relationships/diagramLayout" Target="../diagrams/layout20.xml"/><Relationship Id="rId5" Type="http://schemas.openxmlformats.org/officeDocument/2006/relationships/diagramQuickStyle" Target="../diagrams/quickStyle20.xml"/><Relationship Id="rId6" Type="http://schemas.openxmlformats.org/officeDocument/2006/relationships/diagramColors" Target="../diagrams/colors20.xml"/><Relationship Id="rId7" Type="http://schemas.microsoft.com/office/2007/relationships/diagramDrawing" Target="../diagrams/drawing20.xml"/><Relationship Id="rId8" Type="http://schemas.openxmlformats.org/officeDocument/2006/relationships/image" Target="../media/image31.tiff"/><Relationship Id="rId9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4" Type="http://schemas.openxmlformats.org/officeDocument/2006/relationships/diagramLayout" Target="../diagrams/layout21.xml"/><Relationship Id="rId5" Type="http://schemas.openxmlformats.org/officeDocument/2006/relationships/diagramQuickStyle" Target="../diagrams/quickStyle21.xml"/><Relationship Id="rId6" Type="http://schemas.openxmlformats.org/officeDocument/2006/relationships/diagramColors" Target="../diagrams/colors21.xml"/><Relationship Id="rId7" Type="http://schemas.microsoft.com/office/2007/relationships/diagramDrawing" Target="../diagrams/drawing21.xml"/><Relationship Id="rId8" Type="http://schemas.openxmlformats.org/officeDocument/2006/relationships/image" Target="../media/image31.tiff"/><Relationship Id="rId9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4" Type="http://schemas.openxmlformats.org/officeDocument/2006/relationships/diagramLayout" Target="../diagrams/layout22.xml"/><Relationship Id="rId5" Type="http://schemas.openxmlformats.org/officeDocument/2006/relationships/diagramQuickStyle" Target="../diagrams/quickStyle22.xml"/><Relationship Id="rId6" Type="http://schemas.openxmlformats.org/officeDocument/2006/relationships/diagramColors" Target="../diagrams/colors22.xml"/><Relationship Id="rId7" Type="http://schemas.microsoft.com/office/2007/relationships/diagramDrawing" Target="../diagrams/drawing22.xml"/><Relationship Id="rId8" Type="http://schemas.openxmlformats.org/officeDocument/2006/relationships/image" Target="../media/image31.tiff"/><Relationship Id="rId9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4" Type="http://schemas.openxmlformats.org/officeDocument/2006/relationships/diagramLayout" Target="../diagrams/layout23.xml"/><Relationship Id="rId5" Type="http://schemas.openxmlformats.org/officeDocument/2006/relationships/diagramQuickStyle" Target="../diagrams/quickStyle23.xml"/><Relationship Id="rId6" Type="http://schemas.openxmlformats.org/officeDocument/2006/relationships/diagramColors" Target="../diagrams/colors23.xml"/><Relationship Id="rId7" Type="http://schemas.microsoft.com/office/2007/relationships/diagramDrawing" Target="../diagrams/drawing23.xml"/><Relationship Id="rId8" Type="http://schemas.openxmlformats.org/officeDocument/2006/relationships/image" Target="../media/image31.tiff"/><Relationship Id="rId9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8.png"/><Relationship Id="rId21" Type="http://schemas.openxmlformats.org/officeDocument/2006/relationships/image" Target="../media/image9.png"/><Relationship Id="rId22" Type="http://schemas.openxmlformats.org/officeDocument/2006/relationships/image" Target="../media/image10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.jpeg"/><Relationship Id="rId5" Type="http://schemas.microsoft.com/office/2007/relationships/hdphoto" Target="../media/hdphoto1.wdp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4" Type="http://schemas.openxmlformats.org/officeDocument/2006/relationships/diagramLayout" Target="../diagrams/layout24.xml"/><Relationship Id="rId5" Type="http://schemas.openxmlformats.org/officeDocument/2006/relationships/diagramQuickStyle" Target="../diagrams/quickStyle24.xml"/><Relationship Id="rId6" Type="http://schemas.openxmlformats.org/officeDocument/2006/relationships/diagramColors" Target="../diagrams/colors24.xml"/><Relationship Id="rId7" Type="http://schemas.microsoft.com/office/2007/relationships/diagramDrawing" Target="../diagrams/drawing24.xml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4" Type="http://schemas.openxmlformats.org/officeDocument/2006/relationships/diagramLayout" Target="../diagrams/layout25.xml"/><Relationship Id="rId5" Type="http://schemas.openxmlformats.org/officeDocument/2006/relationships/diagramQuickStyle" Target="../diagrams/quickStyle25.xml"/><Relationship Id="rId6" Type="http://schemas.openxmlformats.org/officeDocument/2006/relationships/diagramColors" Target="../diagrams/colors25.xml"/><Relationship Id="rId7" Type="http://schemas.microsoft.com/office/2007/relationships/diagramDrawing" Target="../diagrams/drawing25.xml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4" Type="http://schemas.openxmlformats.org/officeDocument/2006/relationships/diagramLayout" Target="../diagrams/layout26.xml"/><Relationship Id="rId5" Type="http://schemas.openxmlformats.org/officeDocument/2006/relationships/diagramQuickStyle" Target="../diagrams/quickStyle26.xml"/><Relationship Id="rId6" Type="http://schemas.openxmlformats.org/officeDocument/2006/relationships/diagramColors" Target="../diagrams/colors26.xml"/><Relationship Id="rId7" Type="http://schemas.microsoft.com/office/2007/relationships/diagramDrawing" Target="../diagrams/drawing26.xml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4" Type="http://schemas.openxmlformats.org/officeDocument/2006/relationships/diagramLayout" Target="../diagrams/layout27.xml"/><Relationship Id="rId5" Type="http://schemas.openxmlformats.org/officeDocument/2006/relationships/diagramQuickStyle" Target="../diagrams/quickStyle27.xml"/><Relationship Id="rId6" Type="http://schemas.openxmlformats.org/officeDocument/2006/relationships/diagramColors" Target="../diagrams/colors27.xml"/><Relationship Id="rId7" Type="http://schemas.microsoft.com/office/2007/relationships/diagramDrawing" Target="../diagrams/drawing27.xml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Relationship Id="rId11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4" Type="http://schemas.openxmlformats.org/officeDocument/2006/relationships/diagramLayout" Target="../diagrams/layout28.xml"/><Relationship Id="rId5" Type="http://schemas.openxmlformats.org/officeDocument/2006/relationships/diagramQuickStyle" Target="../diagrams/quickStyle28.xml"/><Relationship Id="rId6" Type="http://schemas.openxmlformats.org/officeDocument/2006/relationships/diagramColors" Target="../diagrams/colors28.xml"/><Relationship Id="rId7" Type="http://schemas.microsoft.com/office/2007/relationships/diagramDrawing" Target="../diagrams/drawing28.xml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Relationship Id="rId11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4" Type="http://schemas.openxmlformats.org/officeDocument/2006/relationships/diagramLayout" Target="../diagrams/layout29.xml"/><Relationship Id="rId5" Type="http://schemas.openxmlformats.org/officeDocument/2006/relationships/diagramQuickStyle" Target="../diagrams/quickStyle29.xml"/><Relationship Id="rId6" Type="http://schemas.openxmlformats.org/officeDocument/2006/relationships/diagramColors" Target="../diagrams/colors29.xml"/><Relationship Id="rId7" Type="http://schemas.microsoft.com/office/2007/relationships/diagramDrawing" Target="../diagrams/drawing29.xml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Relationship Id="rId11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4" Type="http://schemas.openxmlformats.org/officeDocument/2006/relationships/diagramLayout" Target="../diagrams/layout30.xml"/><Relationship Id="rId5" Type="http://schemas.openxmlformats.org/officeDocument/2006/relationships/diagramQuickStyle" Target="../diagrams/quickStyle30.xml"/><Relationship Id="rId6" Type="http://schemas.openxmlformats.org/officeDocument/2006/relationships/diagramColors" Target="../diagrams/colors30.xml"/><Relationship Id="rId7" Type="http://schemas.microsoft.com/office/2007/relationships/diagramDrawing" Target="../diagrams/drawing30.xml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Relationship Id="rId11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4" Type="http://schemas.openxmlformats.org/officeDocument/2006/relationships/diagramLayout" Target="../diagrams/layout31.xml"/><Relationship Id="rId5" Type="http://schemas.openxmlformats.org/officeDocument/2006/relationships/diagramQuickStyle" Target="../diagrams/quickStyle31.xml"/><Relationship Id="rId6" Type="http://schemas.openxmlformats.org/officeDocument/2006/relationships/diagramColors" Target="../diagrams/colors31.xml"/><Relationship Id="rId7" Type="http://schemas.microsoft.com/office/2007/relationships/diagramDrawing" Target="../diagrams/drawing3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4" Type="http://schemas.openxmlformats.org/officeDocument/2006/relationships/diagramLayout" Target="../diagrams/layout32.xml"/><Relationship Id="rId5" Type="http://schemas.openxmlformats.org/officeDocument/2006/relationships/diagramQuickStyle" Target="../diagrams/quickStyle32.xml"/><Relationship Id="rId6" Type="http://schemas.openxmlformats.org/officeDocument/2006/relationships/diagramColors" Target="../diagrams/colors32.xml"/><Relationship Id="rId7" Type="http://schemas.microsoft.com/office/2007/relationships/diagramDrawing" Target="../diagrams/drawing32.xml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4" Type="http://schemas.openxmlformats.org/officeDocument/2006/relationships/diagramLayout" Target="../diagrams/layout33.xml"/><Relationship Id="rId5" Type="http://schemas.openxmlformats.org/officeDocument/2006/relationships/diagramQuickStyle" Target="../diagrams/quickStyle33.xml"/><Relationship Id="rId6" Type="http://schemas.openxmlformats.org/officeDocument/2006/relationships/diagramColors" Target="../diagrams/colors33.xml"/><Relationship Id="rId7" Type="http://schemas.microsoft.com/office/2007/relationships/diagramDrawing" Target="../diagrams/drawing3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tiff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diagramData" Target="../diagrams/data34.xml"/><Relationship Id="rId7" Type="http://schemas.openxmlformats.org/officeDocument/2006/relationships/diagramLayout" Target="../diagrams/layout34.xml"/><Relationship Id="rId8" Type="http://schemas.openxmlformats.org/officeDocument/2006/relationships/diagramQuickStyle" Target="../diagrams/quickStyle34.xml"/><Relationship Id="rId9" Type="http://schemas.openxmlformats.org/officeDocument/2006/relationships/diagramColors" Target="../diagrams/colors34.xml"/><Relationship Id="rId10" Type="http://schemas.microsoft.com/office/2007/relationships/diagramDrawing" Target="../diagrams/drawing3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4" Type="http://schemas.openxmlformats.org/officeDocument/2006/relationships/diagramLayout" Target="../diagrams/layout35.xml"/><Relationship Id="rId5" Type="http://schemas.openxmlformats.org/officeDocument/2006/relationships/diagramQuickStyle" Target="../diagrams/quickStyle35.xml"/><Relationship Id="rId6" Type="http://schemas.openxmlformats.org/officeDocument/2006/relationships/diagramColors" Target="../diagrams/colors35.xml"/><Relationship Id="rId7" Type="http://schemas.microsoft.com/office/2007/relationships/diagramDrawing" Target="../diagrams/drawing3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diagramData" Target="../diagrams/data36.xml"/><Relationship Id="rId5" Type="http://schemas.openxmlformats.org/officeDocument/2006/relationships/diagramLayout" Target="../diagrams/layout36.xml"/><Relationship Id="rId6" Type="http://schemas.openxmlformats.org/officeDocument/2006/relationships/diagramQuickStyle" Target="../diagrams/quickStyle36.xml"/><Relationship Id="rId7" Type="http://schemas.openxmlformats.org/officeDocument/2006/relationships/diagramColors" Target="../diagrams/colors36.xml"/><Relationship Id="rId8" Type="http://schemas.microsoft.com/office/2007/relationships/diagramDrawing" Target="../diagrams/drawing3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diagramData" Target="../diagrams/data37.xml"/><Relationship Id="rId5" Type="http://schemas.openxmlformats.org/officeDocument/2006/relationships/diagramLayout" Target="../diagrams/layout37.xml"/><Relationship Id="rId6" Type="http://schemas.openxmlformats.org/officeDocument/2006/relationships/diagramQuickStyle" Target="../diagrams/quickStyle37.xml"/><Relationship Id="rId7" Type="http://schemas.openxmlformats.org/officeDocument/2006/relationships/diagramColors" Target="../diagrams/colors37.xml"/><Relationship Id="rId8" Type="http://schemas.microsoft.com/office/2007/relationships/diagramDrawing" Target="../diagrams/drawing3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9.xml"/><Relationship Id="rId12" Type="http://schemas.microsoft.com/office/2007/relationships/diagramDrawing" Target="../diagrams/drawing39.xml"/><Relationship Id="rId13" Type="http://schemas.openxmlformats.org/officeDocument/2006/relationships/image" Target="../media/image29.png"/><Relationship Id="rId14" Type="http://schemas.openxmlformats.org/officeDocument/2006/relationships/image" Target="../media/image30.tiff"/><Relationship Id="rId15" Type="http://schemas.openxmlformats.org/officeDocument/2006/relationships/image" Target="../media/image31.tiff"/><Relationship Id="rId16" Type="http://schemas.openxmlformats.org/officeDocument/2006/relationships/image" Target="../media/image32.tiff"/><Relationship Id="rId17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diagramData" Target="../diagrams/data38.xml"/><Relationship Id="rId4" Type="http://schemas.openxmlformats.org/officeDocument/2006/relationships/diagramLayout" Target="../diagrams/layout38.xml"/><Relationship Id="rId5" Type="http://schemas.openxmlformats.org/officeDocument/2006/relationships/diagramQuickStyle" Target="../diagrams/quickStyle38.xml"/><Relationship Id="rId6" Type="http://schemas.openxmlformats.org/officeDocument/2006/relationships/diagramColors" Target="../diagrams/colors38.xml"/><Relationship Id="rId7" Type="http://schemas.microsoft.com/office/2007/relationships/diagramDrawing" Target="../diagrams/drawing38.xml"/><Relationship Id="rId8" Type="http://schemas.openxmlformats.org/officeDocument/2006/relationships/diagramData" Target="../diagrams/data39.xml"/><Relationship Id="rId9" Type="http://schemas.openxmlformats.org/officeDocument/2006/relationships/diagramLayout" Target="../diagrams/layout39.xml"/><Relationship Id="rId10" Type="http://schemas.openxmlformats.org/officeDocument/2006/relationships/diagramQuickStyle" Target="../diagrams/quickStyle3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4" Type="http://schemas.openxmlformats.org/officeDocument/2006/relationships/diagramLayout" Target="../diagrams/layout40.xml"/><Relationship Id="rId5" Type="http://schemas.openxmlformats.org/officeDocument/2006/relationships/diagramQuickStyle" Target="../diagrams/quickStyle40.xml"/><Relationship Id="rId6" Type="http://schemas.openxmlformats.org/officeDocument/2006/relationships/diagramColors" Target="../diagrams/colors40.xml"/><Relationship Id="rId7" Type="http://schemas.microsoft.com/office/2007/relationships/diagramDrawing" Target="../diagrams/drawing4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4" Type="http://schemas.openxmlformats.org/officeDocument/2006/relationships/diagramLayout" Target="../diagrams/layout41.xml"/><Relationship Id="rId5" Type="http://schemas.openxmlformats.org/officeDocument/2006/relationships/diagramQuickStyle" Target="../diagrams/quickStyle41.xml"/><Relationship Id="rId6" Type="http://schemas.openxmlformats.org/officeDocument/2006/relationships/diagramColors" Target="../diagrams/colors41.xml"/><Relationship Id="rId7" Type="http://schemas.microsoft.com/office/2007/relationships/diagramDrawing" Target="../diagrams/drawing41.xml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4" Type="http://schemas.openxmlformats.org/officeDocument/2006/relationships/diagramLayout" Target="../diagrams/layout42.xml"/><Relationship Id="rId5" Type="http://schemas.openxmlformats.org/officeDocument/2006/relationships/diagramQuickStyle" Target="../diagrams/quickStyle42.xml"/><Relationship Id="rId6" Type="http://schemas.openxmlformats.org/officeDocument/2006/relationships/diagramColors" Target="../diagrams/colors42.xml"/><Relationship Id="rId7" Type="http://schemas.microsoft.com/office/2007/relationships/diagramDrawing" Target="../diagrams/drawing4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diagramData" Target="../diagrams/data43.xml"/><Relationship Id="rId5" Type="http://schemas.openxmlformats.org/officeDocument/2006/relationships/diagramLayout" Target="../diagrams/layout43.xml"/><Relationship Id="rId6" Type="http://schemas.openxmlformats.org/officeDocument/2006/relationships/diagramQuickStyle" Target="../diagrams/quickStyle43.xml"/><Relationship Id="rId7" Type="http://schemas.openxmlformats.org/officeDocument/2006/relationships/diagramColors" Target="../diagrams/colors43.xml"/><Relationship Id="rId8" Type="http://schemas.microsoft.com/office/2007/relationships/diagramDrawing" Target="../diagrams/drawing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tiff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hyperlink" Target="http://rpubs.com/arnoldhk/claatu_tutorial" TargetMode="External"/><Relationship Id="rId6" Type="http://schemas.openxmlformats.org/officeDocument/2006/relationships/hyperlink" Target="mailto:claatuUserX@acer.uqam.ca" TargetMode="External"/><Relationship Id="rId7" Type="http://schemas.openxmlformats.org/officeDocument/2006/relationships/hyperlink" Target="mailto:claatuUser20@acer.uqam.c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20" Type="http://schemas.openxmlformats.org/officeDocument/2006/relationships/image" Target="../media/image10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5.xml"/><Relationship Id="rId12" Type="http://schemas.microsoft.com/office/2007/relationships/diagramDrawing" Target="../diagrams/drawing45.xml"/><Relationship Id="rId13" Type="http://schemas.openxmlformats.org/officeDocument/2006/relationships/image" Target="../media/image29.png"/><Relationship Id="rId14" Type="http://schemas.openxmlformats.org/officeDocument/2006/relationships/image" Target="../media/image30.tiff"/><Relationship Id="rId15" Type="http://schemas.openxmlformats.org/officeDocument/2006/relationships/image" Target="../media/image31.tiff"/><Relationship Id="rId16" Type="http://schemas.openxmlformats.org/officeDocument/2006/relationships/image" Target="../media/image32.tiff"/><Relationship Id="rId17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diagramData" Target="../diagrams/data44.xml"/><Relationship Id="rId4" Type="http://schemas.openxmlformats.org/officeDocument/2006/relationships/diagramLayout" Target="../diagrams/layout44.xml"/><Relationship Id="rId5" Type="http://schemas.openxmlformats.org/officeDocument/2006/relationships/diagramQuickStyle" Target="../diagrams/quickStyle44.xml"/><Relationship Id="rId6" Type="http://schemas.openxmlformats.org/officeDocument/2006/relationships/diagramColors" Target="../diagrams/colors44.xml"/><Relationship Id="rId7" Type="http://schemas.microsoft.com/office/2007/relationships/diagramDrawing" Target="../diagrams/drawing44.xml"/><Relationship Id="rId8" Type="http://schemas.openxmlformats.org/officeDocument/2006/relationships/diagramData" Target="../diagrams/data45.xml"/><Relationship Id="rId9" Type="http://schemas.openxmlformats.org/officeDocument/2006/relationships/diagramLayout" Target="../diagrams/layout45.xml"/><Relationship Id="rId10" Type="http://schemas.openxmlformats.org/officeDocument/2006/relationships/diagramQuickStyle" Target="../diagrams/quickStyle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4" Type="http://schemas.openxmlformats.org/officeDocument/2006/relationships/diagramLayout" Target="../diagrams/layout46.xml"/><Relationship Id="rId5" Type="http://schemas.openxmlformats.org/officeDocument/2006/relationships/diagramQuickStyle" Target="../diagrams/quickStyle46.xml"/><Relationship Id="rId6" Type="http://schemas.openxmlformats.org/officeDocument/2006/relationships/diagramColors" Target="../diagrams/colors46.xml"/><Relationship Id="rId7" Type="http://schemas.microsoft.com/office/2007/relationships/diagramDrawing" Target="../diagrams/drawing46.xml"/><Relationship Id="rId8" Type="http://schemas.openxmlformats.org/officeDocument/2006/relationships/image" Target="../media/image31.tiff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Relationship Id="rId4" Type="http://schemas.openxmlformats.org/officeDocument/2006/relationships/diagramData" Target="../diagrams/data47.xml"/><Relationship Id="rId5" Type="http://schemas.openxmlformats.org/officeDocument/2006/relationships/diagramLayout" Target="../diagrams/layout47.xml"/><Relationship Id="rId6" Type="http://schemas.openxmlformats.org/officeDocument/2006/relationships/diagramQuickStyle" Target="../diagrams/quickStyle47.xml"/><Relationship Id="rId7" Type="http://schemas.openxmlformats.org/officeDocument/2006/relationships/diagramColors" Target="../diagrams/colors47.xml"/><Relationship Id="rId8" Type="http://schemas.microsoft.com/office/2007/relationships/diagramDrawing" Target="../diagrams/drawing47.xml"/><Relationship Id="rId9" Type="http://schemas.openxmlformats.org/officeDocument/2006/relationships/image" Target="../media/image31.tiff"/><Relationship Id="rId10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diagramData" Target="../diagrams/data48.xml"/><Relationship Id="rId5" Type="http://schemas.openxmlformats.org/officeDocument/2006/relationships/diagramLayout" Target="../diagrams/layout48.xml"/><Relationship Id="rId6" Type="http://schemas.openxmlformats.org/officeDocument/2006/relationships/diagramQuickStyle" Target="../diagrams/quickStyle48.xml"/><Relationship Id="rId7" Type="http://schemas.openxmlformats.org/officeDocument/2006/relationships/diagramColors" Target="../diagrams/colors48.xml"/><Relationship Id="rId8" Type="http://schemas.microsoft.com/office/2007/relationships/diagramDrawing" Target="../diagrams/drawing48.xml"/><Relationship Id="rId9" Type="http://schemas.openxmlformats.org/officeDocument/2006/relationships/image" Target="../media/image31.tiff"/><Relationship Id="rId10" Type="http://schemas.openxmlformats.org/officeDocument/2006/relationships/image" Target="../media/image63.png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0.xml"/><Relationship Id="rId12" Type="http://schemas.microsoft.com/office/2007/relationships/diagramDrawing" Target="../diagrams/drawing50.xml"/><Relationship Id="rId13" Type="http://schemas.openxmlformats.org/officeDocument/2006/relationships/image" Target="../media/image29.png"/><Relationship Id="rId14" Type="http://schemas.openxmlformats.org/officeDocument/2006/relationships/image" Target="../media/image30.tiff"/><Relationship Id="rId15" Type="http://schemas.openxmlformats.org/officeDocument/2006/relationships/image" Target="../media/image31.tiff"/><Relationship Id="rId16" Type="http://schemas.openxmlformats.org/officeDocument/2006/relationships/image" Target="../media/image32.tiff"/><Relationship Id="rId17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diagramData" Target="../diagrams/data49.xml"/><Relationship Id="rId4" Type="http://schemas.openxmlformats.org/officeDocument/2006/relationships/diagramLayout" Target="../diagrams/layout49.xml"/><Relationship Id="rId5" Type="http://schemas.openxmlformats.org/officeDocument/2006/relationships/diagramQuickStyle" Target="../diagrams/quickStyle49.xml"/><Relationship Id="rId6" Type="http://schemas.openxmlformats.org/officeDocument/2006/relationships/diagramColors" Target="../diagrams/colors49.xml"/><Relationship Id="rId7" Type="http://schemas.microsoft.com/office/2007/relationships/diagramDrawing" Target="../diagrams/drawing49.xml"/><Relationship Id="rId8" Type="http://schemas.openxmlformats.org/officeDocument/2006/relationships/diagramData" Target="../diagrams/data50.xml"/><Relationship Id="rId9" Type="http://schemas.openxmlformats.org/officeDocument/2006/relationships/diagramLayout" Target="../diagrams/layout50.xml"/><Relationship Id="rId10" Type="http://schemas.openxmlformats.org/officeDocument/2006/relationships/diagramQuickStyle" Target="../diagrams/quickStyle5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4" Type="http://schemas.openxmlformats.org/officeDocument/2006/relationships/diagramLayout" Target="../diagrams/layout51.xml"/><Relationship Id="rId5" Type="http://schemas.openxmlformats.org/officeDocument/2006/relationships/diagramQuickStyle" Target="../diagrams/quickStyle51.xml"/><Relationship Id="rId6" Type="http://schemas.openxmlformats.org/officeDocument/2006/relationships/diagramColors" Target="../diagrams/colors51.xml"/><Relationship Id="rId7" Type="http://schemas.microsoft.com/office/2007/relationships/diagramDrawing" Target="../diagrams/drawing51.xml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diagramData" Target="../diagrams/data52.xml"/><Relationship Id="rId4" Type="http://schemas.openxmlformats.org/officeDocument/2006/relationships/diagramLayout" Target="../diagrams/layout52.xml"/><Relationship Id="rId5" Type="http://schemas.openxmlformats.org/officeDocument/2006/relationships/diagramQuickStyle" Target="../diagrams/quickStyle52.xml"/><Relationship Id="rId6" Type="http://schemas.openxmlformats.org/officeDocument/2006/relationships/diagramColors" Target="../diagrams/colors52.xml"/><Relationship Id="rId7" Type="http://schemas.microsoft.com/office/2007/relationships/diagramDrawing" Target="../diagrams/drawing52.xml"/><Relationship Id="rId8" Type="http://schemas.openxmlformats.org/officeDocument/2006/relationships/image" Target="../media/image30.tiff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20" Type="http://schemas.openxmlformats.org/officeDocument/2006/relationships/image" Target="../media/image10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tiff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diagramData" Target="../diagrams/data53.xml"/><Relationship Id="rId4" Type="http://schemas.openxmlformats.org/officeDocument/2006/relationships/diagramLayout" Target="../diagrams/layout53.xml"/><Relationship Id="rId5" Type="http://schemas.openxmlformats.org/officeDocument/2006/relationships/diagramQuickStyle" Target="../diagrams/quickStyle53.xml"/><Relationship Id="rId6" Type="http://schemas.openxmlformats.org/officeDocument/2006/relationships/diagramColors" Target="../diagrams/colors53.xml"/><Relationship Id="rId7" Type="http://schemas.microsoft.com/office/2007/relationships/diagramDrawing" Target="../diagrams/drawing53.xml"/><Relationship Id="rId8" Type="http://schemas.openxmlformats.org/officeDocument/2006/relationships/image" Target="../media/image30.tiff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5.xml"/><Relationship Id="rId12" Type="http://schemas.microsoft.com/office/2007/relationships/diagramDrawing" Target="../diagrams/drawing55.xml"/><Relationship Id="rId13" Type="http://schemas.openxmlformats.org/officeDocument/2006/relationships/image" Target="../media/image29.png"/><Relationship Id="rId14" Type="http://schemas.openxmlformats.org/officeDocument/2006/relationships/image" Target="../media/image30.tiff"/><Relationship Id="rId15" Type="http://schemas.openxmlformats.org/officeDocument/2006/relationships/image" Target="../media/image31.tiff"/><Relationship Id="rId16" Type="http://schemas.openxmlformats.org/officeDocument/2006/relationships/image" Target="../media/image32.tiff"/><Relationship Id="rId17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diagramData" Target="../diagrams/data54.xml"/><Relationship Id="rId4" Type="http://schemas.openxmlformats.org/officeDocument/2006/relationships/diagramLayout" Target="../diagrams/layout54.xml"/><Relationship Id="rId5" Type="http://schemas.openxmlformats.org/officeDocument/2006/relationships/diagramQuickStyle" Target="../diagrams/quickStyle54.xml"/><Relationship Id="rId6" Type="http://schemas.openxmlformats.org/officeDocument/2006/relationships/diagramColors" Target="../diagrams/colors54.xml"/><Relationship Id="rId7" Type="http://schemas.microsoft.com/office/2007/relationships/diagramDrawing" Target="../diagrams/drawing54.xml"/><Relationship Id="rId8" Type="http://schemas.openxmlformats.org/officeDocument/2006/relationships/diagramData" Target="../diagrams/data55.xml"/><Relationship Id="rId9" Type="http://schemas.openxmlformats.org/officeDocument/2006/relationships/diagramLayout" Target="../diagrams/layout55.xml"/><Relationship Id="rId10" Type="http://schemas.openxmlformats.org/officeDocument/2006/relationships/diagramQuickStyle" Target="../diagrams/quickStyle5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4" Type="http://schemas.openxmlformats.org/officeDocument/2006/relationships/diagramLayout" Target="../diagrams/layout56.xml"/><Relationship Id="rId5" Type="http://schemas.openxmlformats.org/officeDocument/2006/relationships/diagramQuickStyle" Target="../diagrams/quickStyle56.xml"/><Relationship Id="rId6" Type="http://schemas.openxmlformats.org/officeDocument/2006/relationships/diagramColors" Target="../diagrams/colors56.xml"/><Relationship Id="rId7" Type="http://schemas.microsoft.com/office/2007/relationships/diagramDrawing" Target="../diagrams/drawing56.xml"/><Relationship Id="rId8" Type="http://schemas.openxmlformats.org/officeDocument/2006/relationships/image" Target="../media/image32.tiff"/><Relationship Id="rId9" Type="http://schemas.openxmlformats.org/officeDocument/2006/relationships/image" Target="../media/image33.tiff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8.xml"/><Relationship Id="rId12" Type="http://schemas.microsoft.com/office/2007/relationships/diagramDrawing" Target="../diagrams/drawing58.xml"/><Relationship Id="rId13" Type="http://schemas.openxmlformats.org/officeDocument/2006/relationships/image" Target="../media/image29.png"/><Relationship Id="rId14" Type="http://schemas.openxmlformats.org/officeDocument/2006/relationships/image" Target="../media/image30.tiff"/><Relationship Id="rId15" Type="http://schemas.openxmlformats.org/officeDocument/2006/relationships/image" Target="../media/image31.tiff"/><Relationship Id="rId16" Type="http://schemas.openxmlformats.org/officeDocument/2006/relationships/image" Target="../media/image32.tiff"/><Relationship Id="rId17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diagramData" Target="../diagrams/data57.xml"/><Relationship Id="rId4" Type="http://schemas.openxmlformats.org/officeDocument/2006/relationships/diagramLayout" Target="../diagrams/layout57.xml"/><Relationship Id="rId5" Type="http://schemas.openxmlformats.org/officeDocument/2006/relationships/diagramQuickStyle" Target="../diagrams/quickStyle57.xml"/><Relationship Id="rId6" Type="http://schemas.openxmlformats.org/officeDocument/2006/relationships/diagramColors" Target="../diagrams/colors57.xml"/><Relationship Id="rId7" Type="http://schemas.microsoft.com/office/2007/relationships/diagramDrawing" Target="../diagrams/drawing57.xml"/><Relationship Id="rId8" Type="http://schemas.openxmlformats.org/officeDocument/2006/relationships/diagramData" Target="../diagrams/data58.xml"/><Relationship Id="rId9" Type="http://schemas.openxmlformats.org/officeDocument/2006/relationships/diagramLayout" Target="../diagrams/layout58.xml"/><Relationship Id="rId10" Type="http://schemas.openxmlformats.org/officeDocument/2006/relationships/diagramQuickStyle" Target="../diagrams/quickStyle58.xml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0.xml"/><Relationship Id="rId12" Type="http://schemas.microsoft.com/office/2007/relationships/diagramDrawing" Target="../diagrams/drawing60.xml"/><Relationship Id="rId13" Type="http://schemas.openxmlformats.org/officeDocument/2006/relationships/image" Target="../media/image29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diagramData" Target="../diagrams/data59.xml"/><Relationship Id="rId4" Type="http://schemas.openxmlformats.org/officeDocument/2006/relationships/diagramLayout" Target="../diagrams/layout59.xml"/><Relationship Id="rId5" Type="http://schemas.openxmlformats.org/officeDocument/2006/relationships/diagramQuickStyle" Target="../diagrams/quickStyle59.xml"/><Relationship Id="rId6" Type="http://schemas.openxmlformats.org/officeDocument/2006/relationships/diagramColors" Target="../diagrams/colors59.xml"/><Relationship Id="rId7" Type="http://schemas.microsoft.com/office/2007/relationships/diagramDrawing" Target="../diagrams/drawing59.xml"/><Relationship Id="rId8" Type="http://schemas.openxmlformats.org/officeDocument/2006/relationships/diagramData" Target="../diagrams/data60.xml"/><Relationship Id="rId9" Type="http://schemas.openxmlformats.org/officeDocument/2006/relationships/diagramLayout" Target="../diagrams/layout60.xml"/><Relationship Id="rId10" Type="http://schemas.openxmlformats.org/officeDocument/2006/relationships/diagramQuickStyle" Target="../diagrams/quickStyle60.xml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2.xml"/><Relationship Id="rId12" Type="http://schemas.microsoft.com/office/2007/relationships/diagramDrawing" Target="../diagrams/drawing62.xml"/><Relationship Id="rId13" Type="http://schemas.openxmlformats.org/officeDocument/2006/relationships/image" Target="../media/image29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diagramData" Target="../diagrams/data61.xml"/><Relationship Id="rId4" Type="http://schemas.openxmlformats.org/officeDocument/2006/relationships/diagramLayout" Target="../diagrams/layout61.xml"/><Relationship Id="rId5" Type="http://schemas.openxmlformats.org/officeDocument/2006/relationships/diagramQuickStyle" Target="../diagrams/quickStyle61.xml"/><Relationship Id="rId6" Type="http://schemas.openxmlformats.org/officeDocument/2006/relationships/diagramColors" Target="../diagrams/colors61.xml"/><Relationship Id="rId7" Type="http://schemas.microsoft.com/office/2007/relationships/diagramDrawing" Target="../diagrams/drawing61.xml"/><Relationship Id="rId8" Type="http://schemas.openxmlformats.org/officeDocument/2006/relationships/diagramData" Target="../diagrams/data62.xml"/><Relationship Id="rId9" Type="http://schemas.openxmlformats.org/officeDocument/2006/relationships/diagramLayout" Target="../diagrams/layout62.xml"/><Relationship Id="rId10" Type="http://schemas.openxmlformats.org/officeDocument/2006/relationships/diagramQuickStyle" Target="../diagrams/quickStyle62.xml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4.xml"/><Relationship Id="rId12" Type="http://schemas.microsoft.com/office/2007/relationships/diagramDrawing" Target="../diagrams/drawing64.xml"/><Relationship Id="rId13" Type="http://schemas.openxmlformats.org/officeDocument/2006/relationships/image" Target="../media/image29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diagramData" Target="../diagrams/data63.xml"/><Relationship Id="rId4" Type="http://schemas.openxmlformats.org/officeDocument/2006/relationships/diagramLayout" Target="../diagrams/layout63.xml"/><Relationship Id="rId5" Type="http://schemas.openxmlformats.org/officeDocument/2006/relationships/diagramQuickStyle" Target="../diagrams/quickStyle63.xml"/><Relationship Id="rId6" Type="http://schemas.openxmlformats.org/officeDocument/2006/relationships/diagramColors" Target="../diagrams/colors63.xml"/><Relationship Id="rId7" Type="http://schemas.microsoft.com/office/2007/relationships/diagramDrawing" Target="../diagrams/drawing63.xml"/><Relationship Id="rId8" Type="http://schemas.openxmlformats.org/officeDocument/2006/relationships/diagramData" Target="../diagrams/data64.xml"/><Relationship Id="rId9" Type="http://schemas.openxmlformats.org/officeDocument/2006/relationships/diagramLayout" Target="../diagrams/layout64.xml"/><Relationship Id="rId10" Type="http://schemas.openxmlformats.org/officeDocument/2006/relationships/diagramQuickStyle" Target="../diagrams/quickStyle64.xml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6.xml"/><Relationship Id="rId12" Type="http://schemas.microsoft.com/office/2007/relationships/diagramDrawing" Target="../diagrams/drawing66.xml"/><Relationship Id="rId13" Type="http://schemas.openxmlformats.org/officeDocument/2006/relationships/image" Target="../media/image29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diagramData" Target="../diagrams/data65.xml"/><Relationship Id="rId4" Type="http://schemas.openxmlformats.org/officeDocument/2006/relationships/diagramLayout" Target="../diagrams/layout65.xml"/><Relationship Id="rId5" Type="http://schemas.openxmlformats.org/officeDocument/2006/relationships/diagramQuickStyle" Target="../diagrams/quickStyle65.xml"/><Relationship Id="rId6" Type="http://schemas.openxmlformats.org/officeDocument/2006/relationships/diagramColors" Target="../diagrams/colors65.xml"/><Relationship Id="rId7" Type="http://schemas.microsoft.com/office/2007/relationships/diagramDrawing" Target="../diagrams/drawing65.xml"/><Relationship Id="rId8" Type="http://schemas.openxmlformats.org/officeDocument/2006/relationships/diagramData" Target="../diagrams/data66.xml"/><Relationship Id="rId9" Type="http://schemas.openxmlformats.org/officeDocument/2006/relationships/diagramLayout" Target="../diagrams/layout66.xml"/><Relationship Id="rId10" Type="http://schemas.openxmlformats.org/officeDocument/2006/relationships/diagramQuickStyle" Target="../diagrams/quickStyle6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8.png"/><Relationship Id="rId21" Type="http://schemas.openxmlformats.org/officeDocument/2006/relationships/image" Target="../media/image9.png"/><Relationship Id="rId22" Type="http://schemas.openxmlformats.org/officeDocument/2006/relationships/image" Target="../media/image10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.jpeg"/><Relationship Id="rId5" Type="http://schemas.microsoft.com/office/2007/relationships/hdphoto" Target="../media/hdphoto1.wdp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8.xml"/><Relationship Id="rId12" Type="http://schemas.microsoft.com/office/2007/relationships/diagramDrawing" Target="../diagrams/drawing68.xml"/><Relationship Id="rId13" Type="http://schemas.openxmlformats.org/officeDocument/2006/relationships/image" Target="../media/image29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diagramData" Target="../diagrams/data67.xml"/><Relationship Id="rId4" Type="http://schemas.openxmlformats.org/officeDocument/2006/relationships/diagramLayout" Target="../diagrams/layout67.xml"/><Relationship Id="rId5" Type="http://schemas.openxmlformats.org/officeDocument/2006/relationships/diagramQuickStyle" Target="../diagrams/quickStyle67.xml"/><Relationship Id="rId6" Type="http://schemas.openxmlformats.org/officeDocument/2006/relationships/diagramColors" Target="../diagrams/colors67.xml"/><Relationship Id="rId7" Type="http://schemas.microsoft.com/office/2007/relationships/diagramDrawing" Target="../diagrams/drawing67.xml"/><Relationship Id="rId8" Type="http://schemas.openxmlformats.org/officeDocument/2006/relationships/diagramData" Target="../diagrams/data68.xml"/><Relationship Id="rId9" Type="http://schemas.openxmlformats.org/officeDocument/2006/relationships/diagramLayout" Target="../diagrams/layout68.xml"/><Relationship Id="rId10" Type="http://schemas.openxmlformats.org/officeDocument/2006/relationships/diagramQuickStyle" Target="../diagrams/quickStyle68.xml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0.xml"/><Relationship Id="rId12" Type="http://schemas.microsoft.com/office/2007/relationships/diagramDrawing" Target="../diagrams/drawing70.xml"/><Relationship Id="rId13" Type="http://schemas.openxmlformats.org/officeDocument/2006/relationships/image" Target="../media/image29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diagramData" Target="../diagrams/data69.xml"/><Relationship Id="rId4" Type="http://schemas.openxmlformats.org/officeDocument/2006/relationships/diagramLayout" Target="../diagrams/layout69.xml"/><Relationship Id="rId5" Type="http://schemas.openxmlformats.org/officeDocument/2006/relationships/diagramQuickStyle" Target="../diagrams/quickStyle69.xml"/><Relationship Id="rId6" Type="http://schemas.openxmlformats.org/officeDocument/2006/relationships/diagramColors" Target="../diagrams/colors69.xml"/><Relationship Id="rId7" Type="http://schemas.microsoft.com/office/2007/relationships/diagramDrawing" Target="../diagrams/drawing69.xml"/><Relationship Id="rId8" Type="http://schemas.openxmlformats.org/officeDocument/2006/relationships/diagramData" Target="../diagrams/data70.xml"/><Relationship Id="rId9" Type="http://schemas.openxmlformats.org/officeDocument/2006/relationships/diagramLayout" Target="../diagrams/layout70.xml"/><Relationship Id="rId10" Type="http://schemas.openxmlformats.org/officeDocument/2006/relationships/diagramQuickStyle" Target="../diagrams/quickStyle70.xml"/></Relationships>
</file>

<file path=ppt/slides/_rels/slide92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72.xml"/><Relationship Id="rId12" Type="http://schemas.openxmlformats.org/officeDocument/2006/relationships/diagramColors" Target="../diagrams/colors72.xml"/><Relationship Id="rId13" Type="http://schemas.microsoft.com/office/2007/relationships/diagramDrawing" Target="../diagrams/drawing72.xml"/><Relationship Id="rId14" Type="http://schemas.openxmlformats.org/officeDocument/2006/relationships/image" Target="../media/image29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3.png"/><Relationship Id="rId4" Type="http://schemas.openxmlformats.org/officeDocument/2006/relationships/diagramData" Target="../diagrams/data71.xml"/><Relationship Id="rId5" Type="http://schemas.openxmlformats.org/officeDocument/2006/relationships/diagramLayout" Target="../diagrams/layout71.xml"/><Relationship Id="rId6" Type="http://schemas.openxmlformats.org/officeDocument/2006/relationships/diagramQuickStyle" Target="../diagrams/quickStyle71.xml"/><Relationship Id="rId7" Type="http://schemas.openxmlformats.org/officeDocument/2006/relationships/diagramColors" Target="../diagrams/colors71.xml"/><Relationship Id="rId8" Type="http://schemas.microsoft.com/office/2007/relationships/diagramDrawing" Target="../diagrams/drawing71.xml"/><Relationship Id="rId9" Type="http://schemas.openxmlformats.org/officeDocument/2006/relationships/diagramData" Target="../diagrams/data72.xml"/><Relationship Id="rId10" Type="http://schemas.openxmlformats.org/officeDocument/2006/relationships/diagramLayout" Target="../diagrams/layout7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oconductor.org/packages/devel/bioc/vignettes/ggtree/inst/doc/ggtree.html#introdu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1392"/>
            <a:ext cx="9144000" cy="2387600"/>
          </a:xfrm>
        </p:spPr>
        <p:txBody>
          <a:bodyPr>
            <a:normAutofit/>
          </a:bodyPr>
          <a:lstStyle/>
          <a:p>
            <a:r>
              <a:rPr lang="en-US" b="1" u="sng" dirty="0" err="1" smtClean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b="1" dirty="0" err="1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b="1" u="sng" dirty="0" err="1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b="1" dirty="0" err="1" smtClean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b="1" u="sng" dirty="0" err="1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b="1" dirty="0" err="1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b="1" u="sng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axonomic </a:t>
            </a:r>
            <a:r>
              <a:rPr lang="en-US" b="1" u="sng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nit Discovery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2830" y="4803498"/>
            <a:ext cx="8325090" cy="165576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Holly Arnold</a:t>
            </a:r>
          </a:p>
          <a:p>
            <a:pPr algn="l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DVM PhD Candidate</a:t>
            </a:r>
          </a:p>
          <a:p>
            <a:pPr algn="l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Holly.K.Arnold@gmail.com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l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Sharpton Lab</a:t>
            </a:r>
          </a:p>
          <a:p>
            <a:pPr algn="l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September 13</a:t>
            </a:r>
            <a:r>
              <a:rPr lang="en-US" baseline="30000" dirty="0" smtClean="0">
                <a:latin typeface="American Typewriter" charset="0"/>
                <a:ea typeface="American Typewriter" charset="0"/>
                <a:cs typeface="American Typewriter" charset="0"/>
              </a:rPr>
              <a:t>th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, 2018</a:t>
            </a:r>
          </a:p>
          <a:p>
            <a:pPr algn="l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ClaaTU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Workshop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05025" y="4132884"/>
            <a:ext cx="2903195" cy="2740130"/>
            <a:chOff x="3637513" y="1122245"/>
            <a:chExt cx="4916974" cy="4640800"/>
          </a:xfrm>
        </p:grpSpPr>
        <p:pic>
          <p:nvPicPr>
            <p:cNvPr id="12" name="Picture 29"/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64"/>
            <a:stretch>
              <a:fillRect/>
            </a:stretch>
          </p:blipFill>
          <p:spPr bwMode="auto">
            <a:xfrm>
              <a:off x="3637513" y="1122245"/>
              <a:ext cx="4916974" cy="464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9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4" t="47602" r="68272" b="28508"/>
            <a:stretch/>
          </p:blipFill>
          <p:spPr bwMode="auto">
            <a:xfrm>
              <a:off x="4519247" y="3337629"/>
              <a:ext cx="1576754" cy="110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9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2" t="47938" r="38285" b="29583"/>
            <a:stretch/>
          </p:blipFill>
          <p:spPr bwMode="auto">
            <a:xfrm>
              <a:off x="6854025" y="3337629"/>
              <a:ext cx="1637415" cy="110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-234950" y="-1588"/>
            <a:ext cx="1171575" cy="6853238"/>
            <a:chOff x="-234950" y="-1588"/>
            <a:chExt cx="1171575" cy="6853238"/>
          </a:xfrm>
        </p:grpSpPr>
        <p:pic>
          <p:nvPicPr>
            <p:cNvPr id="10" name="Picture 4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5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5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5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5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17"/>
          <p:cNvGrpSpPr>
            <a:grpSpLocks/>
          </p:cNvGrpSpPr>
          <p:nvPr/>
        </p:nvGrpSpPr>
        <p:grpSpPr bwMode="auto">
          <a:xfrm>
            <a:off x="11263313" y="0"/>
            <a:ext cx="928687" cy="7112000"/>
            <a:chOff x="8237538" y="0"/>
            <a:chExt cx="928687" cy="7112000"/>
          </a:xfrm>
        </p:grpSpPr>
        <p:pic>
          <p:nvPicPr>
            <p:cNvPr id="25" name="Picture 37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4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5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6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1501775" y="2762250"/>
            <a:ext cx="9144000" cy="15511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: a new bioinformatic tool to incorporate microbial phylogeny into microbial community analysis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8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>
                <a:latin typeface="Times" charset="0"/>
                <a:ea typeface="Times" charset="0"/>
                <a:cs typeface="Times" charset="0"/>
              </a:rPr>
              <a:t>Incorporation of phylogeny into analysis may improve our understanding of which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microbial lineages associate with [</a:t>
            </a:r>
            <a:r>
              <a:rPr lang="en-US" b="1" i="1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your favorite ecological variable here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].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Methods utilizing the phylogenetic structure of the microbiome are lacking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r="1"/>
          <a:stretch/>
        </p:blipFill>
        <p:spPr>
          <a:xfrm>
            <a:off x="6826900" y="3516306"/>
            <a:ext cx="4074551" cy="30218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13234" y="3117549"/>
            <a:ext cx="254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Animal Species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9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20" name="Picture 3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8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1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4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5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6"/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30" name="Picture 47"/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8"/>
            <p:cNvPicPr>
              <a:picLocks noChangeAspect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0"/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1"/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52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3"/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4"/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56"/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7"/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8"/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7710879" y="4072698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8202266" y="4718536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913572" y="4870919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7698370" y="5162563"/>
            <a:ext cx="204810" cy="204810"/>
          </a:xfrm>
          <a:prstGeom prst="ellipse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8201083" y="5883430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910057" y="6101425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7262824" y="4769534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18"/>
          <p:cNvSpPr txBox="1">
            <a:spLocks/>
          </p:cNvSpPr>
          <p:nvPr/>
        </p:nvSpPr>
        <p:spPr>
          <a:xfrm>
            <a:off x="869409" y="3482130"/>
            <a:ext cx="5412103" cy="309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u="sng" dirty="0" err="1" smtClean="0">
                <a:solidFill>
                  <a:schemeClr val="accent3"/>
                </a:solidFill>
                <a:latin typeface="Times" charset="0"/>
                <a:ea typeface="Times" charset="0"/>
                <a:cs typeface="Times" charset="0"/>
              </a:rPr>
              <a:t>Monophylytic</a:t>
            </a:r>
            <a:r>
              <a:rPr lang="en-US" b="1" i="1" u="sng" dirty="0" smtClean="0">
                <a:solidFill>
                  <a:schemeClr val="accent3"/>
                </a:solidFill>
                <a:latin typeface="Times" charset="0"/>
                <a:ea typeface="Times" charset="0"/>
                <a:cs typeface="Times" charset="0"/>
              </a:rPr>
              <a:t> clade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:= a group of organisms all sharing a common ancestor</a:t>
            </a:r>
            <a:endParaRPr lang="en-US" b="1" i="1" u="sng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i="1" u="sng" dirty="0" err="1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Cladal</a:t>
            </a:r>
            <a:r>
              <a:rPr lang="en-US" b="1" i="1" u="sng" dirty="0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 Taxonomic Unit</a:t>
            </a:r>
            <a:r>
              <a:rPr lang="en-US" i="1" dirty="0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 (CTU) :=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a group of organisms all sharing a common ancestor that manifest a statistical relationship with some </a:t>
            </a:r>
            <a:r>
              <a:rPr lang="en-US" b="1" i="1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ecological covariate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13233" y="3134482"/>
            <a:ext cx="2251877" cy="743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9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ggtree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Plot basic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Labeling select nodes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Color nodes which are significantly conserved across all mammals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Color nodes which are significantly conserved across host taxonomic orders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Color edges by clade conservation rate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2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793" y="1308846"/>
            <a:ext cx="3585098" cy="4207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Plot trees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351"/>
            <a:ext cx="7569200" cy="177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97" y="3901772"/>
            <a:ext cx="75946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08" y="5139993"/>
            <a:ext cx="7556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12" y="1690688"/>
            <a:ext cx="5156062" cy="48089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Plot trees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43" y="1556662"/>
            <a:ext cx="75692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43" y="2912469"/>
            <a:ext cx="7569200" cy="952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928846" y="1582496"/>
            <a:ext cx="2745627" cy="3173446"/>
            <a:chOff x="7918450" y="411218"/>
            <a:chExt cx="4273550" cy="42440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18450" y="411218"/>
              <a:ext cx="4273550" cy="282881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204200" y="3309937"/>
              <a:ext cx="3854450" cy="1345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64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Labeling Nodes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542" y="626839"/>
            <a:ext cx="6364941" cy="5837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4"/>
            <a:ext cx="7607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5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ggtree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Plot basic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Labeling select nodes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nodes which are significantly conserved across all mammals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Color nodes which are significantly conserved across host taxonomic orders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Color edges by clade conservation rate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3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Labeling Nodes: Label only CTUs conserved across all mammals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1111"/>
            <a:ext cx="7543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Labeling Nodes: Label only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CTUs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conserved across all mammals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706" y="1850154"/>
            <a:ext cx="4592917" cy="4320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19310"/>
            <a:ext cx="7543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ggtree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Plot basic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Labeling select nodes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nodes which are significantly conserved across all mammals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nodes which are significantly conserved across host taxonomic orders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Color edges by clade conservation rate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6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Labeling Nodes: Label only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CTUs conserved across groups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6424"/>
            <a:ext cx="7594600" cy="208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44961"/>
            <a:ext cx="101981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8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4199"/>
            <a:ext cx="8432800" cy="461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Labeling Nodes: Label only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CTUs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conserved across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groups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594" y="2967402"/>
            <a:ext cx="5167406" cy="23551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677836" y="4122456"/>
            <a:ext cx="1649506" cy="117755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4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3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A CTU reflects a group of taxa that have potentially evolved a conserved trait which associates with that </a:t>
            </a:r>
            <a:r>
              <a:rPr lang="en-US" b="1" i="1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ecological variable</a:t>
            </a:r>
            <a:endParaRPr lang="en-US" b="1" i="1" dirty="0">
              <a:solidFill>
                <a:schemeClr val="accent4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Methods utilizing the phylogenetic structure of the microbiome are lacking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r="1"/>
          <a:stretch/>
        </p:blipFill>
        <p:spPr>
          <a:xfrm>
            <a:off x="6826900" y="3516306"/>
            <a:ext cx="4074551" cy="30218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13234" y="3100616"/>
            <a:ext cx="254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Animal Species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9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20" name="Picture 3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8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1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4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5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6"/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30" name="Picture 47"/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8"/>
            <p:cNvPicPr>
              <a:picLocks noChangeAspect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0"/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1"/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52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3"/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4"/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56"/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7"/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8"/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7710879" y="4072698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8202266" y="4718536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913572" y="4870919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7698370" y="5162563"/>
            <a:ext cx="204810" cy="204810"/>
          </a:xfrm>
          <a:prstGeom prst="ellipse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8201083" y="5883430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910057" y="6101425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7262824" y="4769534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18"/>
          <p:cNvSpPr txBox="1">
            <a:spLocks/>
          </p:cNvSpPr>
          <p:nvPr/>
        </p:nvSpPr>
        <p:spPr>
          <a:xfrm>
            <a:off x="869409" y="3482130"/>
            <a:ext cx="5412103" cy="309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u="sng" dirty="0" err="1" smtClean="0">
                <a:solidFill>
                  <a:schemeClr val="accent3"/>
                </a:solidFill>
                <a:latin typeface="Times" charset="0"/>
                <a:ea typeface="Times" charset="0"/>
                <a:cs typeface="Times" charset="0"/>
              </a:rPr>
              <a:t>Monophylytic</a:t>
            </a:r>
            <a:r>
              <a:rPr lang="en-US" b="1" i="1" u="sng" dirty="0" smtClean="0">
                <a:solidFill>
                  <a:schemeClr val="accent3"/>
                </a:solidFill>
                <a:latin typeface="Times" charset="0"/>
                <a:ea typeface="Times" charset="0"/>
                <a:cs typeface="Times" charset="0"/>
              </a:rPr>
              <a:t> clade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:= a group of organisms all sharing a common ancestor</a:t>
            </a:r>
            <a:endParaRPr lang="en-US" b="1" i="1" u="sng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i="1" u="sng" dirty="0" err="1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Cladal</a:t>
            </a:r>
            <a:r>
              <a:rPr lang="en-US" b="1" i="1" u="sng" dirty="0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 Taxonomic Unit</a:t>
            </a:r>
            <a:r>
              <a:rPr lang="en-US" i="1" dirty="0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 (CTU) :=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a group of organisms all sharing a common ancestor that manifest a statistical relationship with some </a:t>
            </a:r>
            <a:r>
              <a:rPr lang="en-US" b="1" i="1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ecological covariate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713233" y="3134482"/>
            <a:ext cx="2251877" cy="743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Labeling Nodes: Label only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CTUs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conserved across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groups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7499"/>
            <a:ext cx="972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75" y="2563811"/>
            <a:ext cx="4630831" cy="428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Labeling Nodes: Label only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CTUs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conserved across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groups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2076450"/>
            <a:ext cx="11303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ggtree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Plot basic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Labeling select nodes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nodes which are significantly conserved across all mammals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nodes which are significantly conserved across host taxonomic orders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edges by clade conservation rate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0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ggtree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Plot basic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Labeling select nodes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nodes which are significantly conserved across all mammals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nodes which are significantly conserved across host taxonomic orders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edges by clade conservation rate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8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Labeling Branches: Color each branch by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value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7001"/>
            <a:ext cx="8896350" cy="3496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937" y="1346005"/>
            <a:ext cx="4443225" cy="32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8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Considerations for dada2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Dada2 outputs amplicon sequence variants as sequence names</a:t>
            </a: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These long names can significantly slow down computations because R does a lot of name checking, and makes your data hard to read and work with, and non human readable</a:t>
            </a: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Consider creating a sequence key, and relabeling all your sequences “seq1, seq2, </a:t>
            </a:r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seqN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”.</a:t>
            </a: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This means you will have to relabel the tree tip labels as well.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73451" y="0"/>
            <a:ext cx="9965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DADA2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429" y="3731178"/>
            <a:ext cx="2527300" cy="128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151" y="3124399"/>
            <a:ext cx="2527300" cy="723900"/>
          </a:xfrm>
          <a:prstGeom prst="rect">
            <a:avLst/>
          </a:prstGeom>
          <a:solidFill>
            <a:schemeClr val="bg1">
              <a:alpha val="14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0561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0479"/>
            <a:ext cx="10210800" cy="377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Considerations for dada2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After creating a sequence key, it is easy to make a mock “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fasta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” file from this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73451" y="0"/>
            <a:ext cx="9965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DADA2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414" y="1187791"/>
            <a:ext cx="2260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4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Considerations for dada2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Then it is easy to make a phylogenetic tree by using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FastTree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73451" y="0"/>
            <a:ext cx="9965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DADA2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45694"/>
            <a:ext cx="6324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25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Goals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44068" lvl="1" indent="-342900">
              <a:buFont typeface="+mj-lt"/>
              <a:buAutoNum type="arabicPeriod"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Understand how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works, and how it differs from other commonly used methods 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44068" lvl="1" indent="-342900">
              <a:buFont typeface="+mj-lt"/>
              <a:buAutoNum type="arabicPeriod"/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44068" lvl="1" indent="-34290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marL="544068" lvl="1" indent="-34290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Be able to implement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on your own data</a:t>
            </a:r>
          </a:p>
          <a:p>
            <a:pPr marL="544068" lvl="1" indent="-342900">
              <a:buFont typeface="+mj-lt"/>
              <a:buAutoNum type="arabicPeriod"/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44068" lvl="1" indent="-342900">
              <a:buFont typeface="+mj-lt"/>
              <a:buAutoNum type="arabicPeriod"/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44068" lvl="1" indent="-34290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Have some ideas on downstream data analysis of the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output.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7358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0: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Install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or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miniconda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here: 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  <a:hlinkClick r:id="rId3"/>
              </a:rPr>
              <a:t>https</a:t>
            </a:r>
            <a:r>
              <a:rPr lang="en-US" dirty="0">
                <a:latin typeface="Times" charset="0"/>
                <a:ea typeface="Times" charset="0"/>
                <a:cs typeface="Times" charset="0"/>
                <a:hlinkClick r:id="rId3"/>
              </a:rPr>
              <a:t>://</a:t>
            </a:r>
            <a:r>
              <a:rPr lang="en-US" dirty="0" smtClean="0">
                <a:latin typeface="Times" charset="0"/>
                <a:ea typeface="Times" charset="0"/>
                <a:cs typeface="Times" charset="0"/>
                <a:hlinkClick r:id="rId3"/>
              </a:rPr>
              <a:t>conda.io/docs/user-guide/install/index.html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Managing python packages can become a nightmare really quickly depending on what you have installed already, etc.</a:t>
            </a:r>
          </a:p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dependencies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Python (2.7.10)</a:t>
            </a:r>
          </a:p>
          <a:p>
            <a:pPr lvl="1"/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Dendropy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(4.0.2)</a:t>
            </a:r>
          </a:p>
          <a:p>
            <a:pPr lvl="1"/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SciPy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(0.13.0b1)</a:t>
            </a:r>
          </a:p>
          <a:p>
            <a:pPr lvl="1"/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NumPy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(1.8.0rc1)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449" y="1644382"/>
            <a:ext cx="3200400" cy="938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175" y="4284662"/>
            <a:ext cx="1104900" cy="1028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277" y="4100750"/>
            <a:ext cx="1413800" cy="1385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951" y="4284662"/>
            <a:ext cx="1695450" cy="101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953" y="4284662"/>
            <a:ext cx="2120693" cy="104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11178645" y="0"/>
            <a:ext cx="9913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8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1: Create a new python environment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Create a new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environment with Python version 2.7.10</a:t>
            </a:r>
          </a:p>
          <a:p>
            <a:pPr lvl="1"/>
            <a:r>
              <a:rPr lang="en-US" dirty="0"/>
              <a:t> 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create --name 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claatu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python=2.7.10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Now, activate our new environment, and see what we have installed</a:t>
            </a:r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ource activate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claatu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c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onda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list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If this worked, you should see the new environment name in parenthesis next to your prompt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(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claatu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) [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user@host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~]$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350" y="513556"/>
            <a:ext cx="1104900" cy="1028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oup 10"/>
          <p:cNvGrpSpPr/>
          <p:nvPr/>
        </p:nvGrpSpPr>
        <p:grpSpPr>
          <a:xfrm>
            <a:off x="6973887" y="2519830"/>
            <a:ext cx="5591175" cy="2972920"/>
            <a:chOff x="6973887" y="2519830"/>
            <a:chExt cx="5591175" cy="29729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3887" y="2519830"/>
              <a:ext cx="5591175" cy="2972920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73887" y="2519830"/>
              <a:ext cx="4114800" cy="33767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24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178645" y="0"/>
            <a:ext cx="9913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6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2: 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NumPy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9171"/>
          <a:stretch/>
        </p:blipFill>
        <p:spPr>
          <a:xfrm>
            <a:off x="10920876" y="504618"/>
            <a:ext cx="865847" cy="104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90600" y="1978024"/>
            <a:ext cx="581025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Search for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NumPy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on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Conda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/>
              <a:t> 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search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numpy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Now, activate our new environment, and see what we have installed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source activate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claatu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list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NumPy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install 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numpy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=1.8.2</a:t>
            </a:r>
          </a:p>
          <a:p>
            <a:pPr lvl="1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list</a:t>
            </a: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2294494"/>
            <a:ext cx="7086600" cy="370093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524750" y="4038600"/>
            <a:ext cx="4114800" cy="2095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24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78645" y="0"/>
            <a:ext cx="9913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: 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SciPy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90600" y="1978024"/>
            <a:ext cx="478155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Search for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SciPy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on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Conda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/>
              <a:t> 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search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scipy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SciPy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install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scipy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=0.13.0</a:t>
            </a:r>
          </a:p>
          <a:p>
            <a:pPr lvl="1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list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# Yes, it is ok to downgrade the version of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numpy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we just installed </a:t>
            </a:r>
          </a:p>
          <a:p>
            <a:pPr lvl="1"/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703594"/>
            <a:ext cx="7391400" cy="40005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943600" y="4549775"/>
            <a:ext cx="4114800" cy="2095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24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00" y="250842"/>
            <a:ext cx="1413800" cy="1385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1178645" y="0"/>
            <a:ext cx="9913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0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: 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DendroPy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810250" cy="4638675"/>
          </a:xfrm>
        </p:spPr>
        <p:txBody>
          <a:bodyPr>
            <a:normAutofit/>
          </a:bodyPr>
          <a:lstStyle/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90600" y="1978024"/>
            <a:ext cx="581025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Search for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DendroPy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on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Conda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 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search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dendroPy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DendroPy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is not on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so we will have to use pip</a:t>
            </a:r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pip install 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DendroPy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==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4.0.2</a:t>
            </a:r>
          </a:p>
          <a:p>
            <a:pPr lvl="1"/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c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onda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list</a:t>
            </a: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350" y="519271"/>
            <a:ext cx="1695450" cy="101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0" y="2163761"/>
            <a:ext cx="6426200" cy="39624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953250" y="3021011"/>
            <a:ext cx="4114800" cy="2095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24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78645" y="0"/>
            <a:ext cx="9913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5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5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3280" y="42692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" y="3930519"/>
            <a:ext cx="2387600" cy="1689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" y="1917700"/>
            <a:ext cx="8483600" cy="67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3280" y="3365130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Dependencies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4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Command Examples Cheat Sheet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6228"/>
            <a:ext cx="9021970" cy="45300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08" y="1690688"/>
            <a:ext cx="4397123" cy="2503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General Commands Cheat Sheet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064" y="160061"/>
            <a:ext cx="3210108" cy="1827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19333" cy="4935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Overview</a:t>
            </a: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72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2676525"/>
            <a:ext cx="1028700" cy="1654176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 smtClean="0">
                <a:latin typeface="American Typewriter" charset="0"/>
                <a:ea typeface="American Typewriter" charset="0"/>
                <a:cs typeface="American Typewriter" charset="0"/>
              </a:rPr>
              <a:t>?</a:t>
            </a:r>
            <a:endParaRPr lang="en-US" sz="9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12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86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Motivation 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is different from other tools available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this tool provides a new dimensionality to microbial community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Theory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the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Algorithm works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Motivation 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is different from other tools available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this tool provides a new dimensionality to microbial community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Theory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Understand how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Algorithm works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00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Claadal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Taxonomic Units can distill patterns that OTUs cannot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56282" cy="451954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7297946" y="1825625"/>
            <a:ext cx="4055853" cy="43846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conducts an exhaustive root to tip tree traversal and examines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cladal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distributions at every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bifrucation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of the phylogenetic tree. </a:t>
            </a:r>
          </a:p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then determines CTUs, or clades manifest statistical signal for your ecological covariate of interest using a permutation test.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Motivation 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is different from other tools available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this tool provides a new dimensionality to microbial community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Theory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Understand how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Algorithm works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1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Motivation 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is different from other tools available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this tool provides a new dimensionality to microbial community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Theory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Understand how the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Algorithm works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8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Cladal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Taxonomic Unit (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224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Sharpton Lab </a:t>
            </a:r>
            <a:r>
              <a:rPr lang="mr-IN" dirty="0" smtClean="0"/>
              <a:t>–</a:t>
            </a:r>
            <a:r>
              <a:rPr lang="en-US" dirty="0" smtClean="0"/>
              <a:t> Oregon State</a:t>
            </a:r>
          </a:p>
          <a:p>
            <a:endParaRPr lang="en-US" dirty="0" smtClean="0"/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Thomas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Sharpton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Christopher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Gaulke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Courtney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Armour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Ian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Humphreys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Nichole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Kirchoff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Keaton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Stagaman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Quinn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Washburn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334871" y="0"/>
            <a:ext cx="28351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ACKNOWLEDGEMENTS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66114" y="1691821"/>
            <a:ext cx="52957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Steve </a:t>
            </a:r>
            <a:r>
              <a:rPr lang="en-US" dirty="0" err="1" smtClean="0"/>
              <a:t>Kembel</a:t>
            </a:r>
            <a:r>
              <a:rPr lang="en-US" dirty="0" smtClean="0"/>
              <a:t> Lab </a:t>
            </a:r>
            <a:endParaRPr lang="en-US" dirty="0"/>
          </a:p>
          <a:p>
            <a:pPr lvl="1"/>
            <a:r>
              <a:rPr lang="en-US" dirty="0" smtClean="0"/>
              <a:t>UQAM</a:t>
            </a:r>
          </a:p>
          <a:p>
            <a:endParaRPr lang="en-US" dirty="0" smtClean="0"/>
          </a:p>
          <a:p>
            <a:r>
              <a:rPr lang="en-US" dirty="0" smtClean="0"/>
              <a:t>James </a:t>
            </a:r>
            <a:r>
              <a:rPr lang="en-US" dirty="0" err="1" smtClean="0"/>
              <a:t>O’Dwyer</a:t>
            </a:r>
            <a:r>
              <a:rPr lang="en-US" dirty="0" smtClean="0"/>
              <a:t> Lab </a:t>
            </a:r>
          </a:p>
          <a:p>
            <a:pPr lvl="1"/>
            <a:r>
              <a:rPr lang="en-US" dirty="0" smtClean="0"/>
              <a:t>University of Illinois</a:t>
            </a:r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60" y="1690688"/>
            <a:ext cx="985837" cy="8514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6348" y="1690688"/>
            <a:ext cx="1069633" cy="957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0739" y="3061494"/>
            <a:ext cx="901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466924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329033439"/>
              </p:ext>
            </p:extLst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4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4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491737" y="1503897"/>
            <a:ext cx="2743200" cy="5012645"/>
            <a:chOff x="491737" y="1503897"/>
            <a:chExt cx="2743200" cy="5012645"/>
          </a:xfrm>
        </p:grpSpPr>
        <p:sp>
          <p:nvSpPr>
            <p:cNvPr id="34" name="Rounded Rectangle 33"/>
            <p:cNvSpPr/>
            <p:nvPr/>
          </p:nvSpPr>
          <p:spPr>
            <a:xfrm>
              <a:off x="491737" y="1503897"/>
              <a:ext cx="2743200" cy="501264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3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93422" y="1817550"/>
              <a:ext cx="2009621" cy="4546592"/>
              <a:chOff x="793422" y="1817550"/>
              <a:chExt cx="2009621" cy="454659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93422" y="2183405"/>
                <a:ext cx="1745364" cy="4180737"/>
                <a:chOff x="793422" y="2335805"/>
                <a:chExt cx="1745364" cy="4180737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-1421" t="-2" r="47572" b="982"/>
                <a:stretch/>
              </p:blipFill>
              <p:spPr>
                <a:xfrm>
                  <a:off x="898566" y="2335805"/>
                  <a:ext cx="1640220" cy="1756697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60751" t="45252" r="1" b="-5108"/>
                <a:stretch/>
              </p:blipFill>
              <p:spPr>
                <a:xfrm>
                  <a:off x="793422" y="4979359"/>
                  <a:ext cx="1730588" cy="1537183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58403" t="-1" r="1" b="54661"/>
                <a:stretch/>
              </p:blipFill>
              <p:spPr>
                <a:xfrm>
                  <a:off x="1029321" y="3983684"/>
                  <a:ext cx="1378710" cy="875284"/>
                </a:xfrm>
                <a:prstGeom prst="rect">
                  <a:avLst/>
                </a:prstGeom>
              </p:spPr>
            </p:pic>
          </p:grpSp>
          <p:sp>
            <p:nvSpPr>
              <p:cNvPr id="58" name="TextBox 57"/>
              <p:cNvSpPr txBox="1"/>
              <p:nvPr/>
            </p:nvSpPr>
            <p:spPr>
              <a:xfrm>
                <a:off x="1087509" y="1817550"/>
                <a:ext cx="17155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err="1" smtClean="0"/>
                  <a:t>Cladal</a:t>
                </a:r>
                <a:r>
                  <a:rPr lang="en-US" b="1" dirty="0" smtClean="0"/>
                  <a:t> Diversity </a:t>
                </a:r>
              </a:p>
              <a:p>
                <a:pPr algn="ctr"/>
                <a:r>
                  <a:rPr lang="en-US" b="1" dirty="0" smtClean="0"/>
                  <a:t>Matrix</a:t>
                </a:r>
                <a:endParaRPr lang="en-US" b="1" dirty="0"/>
              </a:p>
            </p:txBody>
          </p:sp>
        </p:grpSp>
      </p:grp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>
          <a:xfrm>
            <a:off x="6160517" y="1493267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8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326661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7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9245" b="55027"/>
          <a:stretch/>
        </p:blipFill>
        <p:spPr>
          <a:xfrm>
            <a:off x="6590581" y="1959559"/>
            <a:ext cx="3071489" cy="1974086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365825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18581" y="1959558"/>
            <a:ext cx="7815532" cy="4613769"/>
            <a:chOff x="2018581" y="1959558"/>
            <a:chExt cx="7815532" cy="46137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-1421" t="-2" r="1" b="-5108"/>
            <a:stretch/>
          </p:blipFill>
          <p:spPr>
            <a:xfrm>
              <a:off x="2018581" y="1959558"/>
              <a:ext cx="7643489" cy="461376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55743" y="3985404"/>
              <a:ext cx="3778370" cy="2587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182819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79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84141" y="4896846"/>
            <a:ext cx="2036269" cy="1398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accent6"/>
                </a:solidFill>
              </a:rPr>
              <a:t>Cladal</a:t>
            </a:r>
            <a:r>
              <a:rPr lang="en-US" sz="3200" b="1" dirty="0" smtClean="0">
                <a:solidFill>
                  <a:schemeClr val="accent6"/>
                </a:solidFill>
              </a:rPr>
              <a:t> Diversity Matrix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271631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5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84141" y="4896846"/>
            <a:ext cx="2036269" cy="1398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55166" y="2915478"/>
            <a:ext cx="728869" cy="689113"/>
          </a:xfrm>
          <a:prstGeom prst="ellipse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20620" y="2425148"/>
            <a:ext cx="2959484" cy="49033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422903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Rectangle 13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84141" y="4896846"/>
            <a:ext cx="2036269" cy="1398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55166" y="2915478"/>
            <a:ext cx="728869" cy="689113"/>
          </a:xfrm>
          <a:prstGeom prst="ellipse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84141" y="2425148"/>
            <a:ext cx="459928" cy="49033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072698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1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99425" y="4914900"/>
            <a:ext cx="1520986" cy="1380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55166" y="2915478"/>
            <a:ext cx="728869" cy="689113"/>
          </a:xfrm>
          <a:prstGeom prst="ellipse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84141" y="2425148"/>
            <a:ext cx="459928" cy="49033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84141" y="5191126"/>
            <a:ext cx="1910791" cy="1110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936798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5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99425" y="5191126"/>
            <a:ext cx="1520986" cy="1104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55166" y="2915478"/>
            <a:ext cx="728869" cy="689113"/>
          </a:xfrm>
          <a:prstGeom prst="ellipse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22021" y="2425148"/>
            <a:ext cx="1498390" cy="49033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84141" y="5191126"/>
            <a:ext cx="1910791" cy="1110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092639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1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99425" y="5191126"/>
            <a:ext cx="1520986" cy="1104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1719" y="3921885"/>
            <a:ext cx="728869" cy="689113"/>
          </a:xfrm>
          <a:prstGeom prst="ellipse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84141" y="2904257"/>
            <a:ext cx="2036270" cy="51129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84141" y="5191126"/>
            <a:ext cx="1910791" cy="1110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14004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7410" name="AutoShape 2" descr="ournal.pone_.0083197.g004.png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  <p:pic>
        <p:nvPicPr>
          <p:cNvPr id="17414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" r="23531"/>
          <a:stretch/>
        </p:blipFill>
        <p:spPr bwMode="auto">
          <a:xfrm>
            <a:off x="3447861" y="2559083"/>
            <a:ext cx="5296277" cy="41405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Animal Microbiome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440669"/>
              </p:ext>
            </p:extLst>
          </p:nvPr>
        </p:nvGraphicFramePr>
        <p:xfrm>
          <a:off x="103971" y="362091"/>
          <a:ext cx="3343890" cy="3387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691477"/>
              </p:ext>
            </p:extLst>
          </p:nvPr>
        </p:nvGraphicFramePr>
        <p:xfrm>
          <a:off x="8494882" y="307917"/>
          <a:ext cx="3771455" cy="3446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7471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41719" y="3921885"/>
            <a:ext cx="728869" cy="689113"/>
          </a:xfrm>
          <a:prstGeom prst="ellipse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84141" y="2904257"/>
            <a:ext cx="2036270" cy="48664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84141" y="5483100"/>
            <a:ext cx="2036270" cy="818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09503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72492" y="4950585"/>
            <a:ext cx="728869" cy="689113"/>
          </a:xfrm>
          <a:prstGeom prst="ellipse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84141" y="3361368"/>
            <a:ext cx="2036270" cy="48664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84141" y="5778500"/>
            <a:ext cx="2036270" cy="523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800679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73992" y="3374068"/>
            <a:ext cx="728869" cy="689113"/>
          </a:xfrm>
          <a:prstGeom prst="ellipse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84141" y="2466363"/>
            <a:ext cx="2036270" cy="90770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84141" y="6070600"/>
            <a:ext cx="2036270" cy="231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6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48765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96092" y="4109446"/>
            <a:ext cx="728869" cy="689113"/>
          </a:xfrm>
          <a:prstGeom prst="ellipse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84141" y="2466363"/>
            <a:ext cx="2036270" cy="136903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50709" y="6071715"/>
            <a:ext cx="321592" cy="226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07391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421" t="-2" r="1" b="-5108"/>
          <a:stretch/>
        </p:blipFill>
        <p:spPr>
          <a:xfrm>
            <a:off x="2018581" y="1959558"/>
            <a:ext cx="7643489" cy="46137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44069" y="3982446"/>
            <a:ext cx="914400" cy="52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50709" y="6071715"/>
            <a:ext cx="321592" cy="226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904107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ctangle 12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0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64924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ectangle 25"/>
          <p:cNvSpPr/>
          <p:nvPr/>
        </p:nvSpPr>
        <p:spPr>
          <a:xfrm>
            <a:off x="2539999" y="369332"/>
            <a:ext cx="8358473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/>
          <a:srcRect l="-1421" t="-2" r="1" b="-5108"/>
          <a:stretch/>
        </p:blipFill>
        <p:spPr>
          <a:xfrm>
            <a:off x="712130" y="3467641"/>
            <a:ext cx="2013090" cy="1215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767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13377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ectangle 25"/>
          <p:cNvSpPr/>
          <p:nvPr/>
        </p:nvSpPr>
        <p:spPr>
          <a:xfrm>
            <a:off x="5435600" y="369332"/>
            <a:ext cx="5462872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/>
          <a:srcRect l="-1421" t="-2" r="1" b="-5108"/>
          <a:stretch/>
        </p:blipFill>
        <p:spPr>
          <a:xfrm>
            <a:off x="712130" y="3467641"/>
            <a:ext cx="2013090" cy="1215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l="-960" r="-4935"/>
          <a:stretch/>
        </p:blipFill>
        <p:spPr>
          <a:xfrm>
            <a:off x="3493174" y="4577286"/>
            <a:ext cx="8588587" cy="167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-33060" t="139285" r="29265" b="-139285"/>
          <a:stretch/>
        </p:blipFill>
        <p:spPr>
          <a:xfrm>
            <a:off x="-484903" y="4031588"/>
            <a:ext cx="8417672" cy="1673805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72181"/>
              </p:ext>
            </p:extLst>
          </p:nvPr>
        </p:nvGraphicFramePr>
        <p:xfrm>
          <a:off x="3493174" y="2103301"/>
          <a:ext cx="8588587" cy="2142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91743"/>
                <a:gridCol w="847898"/>
                <a:gridCol w="980902"/>
                <a:gridCol w="881149"/>
                <a:gridCol w="1097280"/>
                <a:gridCol w="1562793"/>
                <a:gridCol w="1512916"/>
                <a:gridCol w="1113906"/>
              </a:tblGrid>
              <a:tr h="22341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Kingdom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Phylum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Family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Genus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Species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flavefaciens</a:t>
                      </a:r>
                      <a:endParaRPr lang="en-US" sz="1400" dirty="0"/>
                    </a:p>
                  </a:txBody>
                  <a:tcPr/>
                </a:tc>
              </a:tr>
              <a:tr h="2480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Ruminococcaceae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Sp.</a:t>
                      </a:r>
                      <a:endParaRPr lang="en-US" sz="1400" dirty="0"/>
                    </a:p>
                  </a:txBody>
                  <a:tcPr/>
                </a:tc>
              </a:tr>
              <a:tr h="31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Ruminococcaceae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flavefaciens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Faecalibacterium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prausnitzii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Lachnospiraceae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Blautia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sp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900941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ectangle 25"/>
          <p:cNvSpPr/>
          <p:nvPr/>
        </p:nvSpPr>
        <p:spPr>
          <a:xfrm>
            <a:off x="5435600" y="369332"/>
            <a:ext cx="5462872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/>
          <a:srcRect l="-1421" t="-2" r="1" b="-5108"/>
          <a:stretch/>
        </p:blipFill>
        <p:spPr>
          <a:xfrm>
            <a:off x="712130" y="3467641"/>
            <a:ext cx="2013090" cy="1215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l="-960" r="-4935"/>
          <a:stretch/>
        </p:blipFill>
        <p:spPr>
          <a:xfrm>
            <a:off x="3493174" y="4577286"/>
            <a:ext cx="8588587" cy="167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-33060" t="139285" r="29265" b="-139285"/>
          <a:stretch/>
        </p:blipFill>
        <p:spPr>
          <a:xfrm>
            <a:off x="-484903" y="4031588"/>
            <a:ext cx="8417672" cy="1673805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493174" y="2103301"/>
          <a:ext cx="8588587" cy="2142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91743"/>
                <a:gridCol w="847898"/>
                <a:gridCol w="980902"/>
                <a:gridCol w="881149"/>
                <a:gridCol w="1097280"/>
                <a:gridCol w="1562793"/>
                <a:gridCol w="1512916"/>
                <a:gridCol w="1113906"/>
              </a:tblGrid>
              <a:tr h="22341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Kingdom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Phylum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Family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Genus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Species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flavefaciens</a:t>
                      </a:r>
                      <a:endParaRPr lang="en-US" sz="1400" dirty="0"/>
                    </a:p>
                  </a:txBody>
                  <a:tcPr/>
                </a:tc>
              </a:tr>
              <a:tr h="2480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Ruminococcaceae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Sp.</a:t>
                      </a:r>
                      <a:endParaRPr lang="en-US" sz="1400" dirty="0"/>
                    </a:p>
                  </a:txBody>
                  <a:tcPr/>
                </a:tc>
              </a:tr>
              <a:tr h="31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Ruminococcaceae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flavefaciens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Faecalibacterium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prausnitzii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Lachnospiraceae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Blautia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sp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424500" y="2377546"/>
            <a:ext cx="8657261" cy="615572"/>
          </a:xfrm>
          <a:prstGeom prst="roundRect">
            <a:avLst/>
          </a:prstGeom>
          <a:solidFill>
            <a:srgbClr val="FF0000">
              <a:alpha val="3000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143836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ectangle 25"/>
          <p:cNvSpPr/>
          <p:nvPr/>
        </p:nvSpPr>
        <p:spPr>
          <a:xfrm>
            <a:off x="5435600" y="369332"/>
            <a:ext cx="5462872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/>
          <a:srcRect l="-1421" t="-2" r="1" b="-5108"/>
          <a:stretch/>
        </p:blipFill>
        <p:spPr>
          <a:xfrm>
            <a:off x="712130" y="3467641"/>
            <a:ext cx="2013090" cy="1215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l="-960" r="-4935"/>
          <a:stretch/>
        </p:blipFill>
        <p:spPr>
          <a:xfrm>
            <a:off x="3493174" y="4577286"/>
            <a:ext cx="8588587" cy="167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-33060" t="139285" r="29265" b="-139285"/>
          <a:stretch/>
        </p:blipFill>
        <p:spPr>
          <a:xfrm>
            <a:off x="-484903" y="4031588"/>
            <a:ext cx="8417672" cy="1673805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493174" y="2103301"/>
          <a:ext cx="8588587" cy="2142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91743"/>
                <a:gridCol w="847898"/>
                <a:gridCol w="980902"/>
                <a:gridCol w="881149"/>
                <a:gridCol w="1097280"/>
                <a:gridCol w="1562793"/>
                <a:gridCol w="1512916"/>
                <a:gridCol w="1113906"/>
              </a:tblGrid>
              <a:tr h="22341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Kingdom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Phylum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Family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Genus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Species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flavefaciens</a:t>
                      </a:r>
                      <a:endParaRPr lang="en-US" sz="1400" dirty="0"/>
                    </a:p>
                  </a:txBody>
                  <a:tcPr/>
                </a:tc>
              </a:tr>
              <a:tr h="2480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Ruminococcaceae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Sp.</a:t>
                      </a:r>
                      <a:endParaRPr lang="en-US" sz="1400" dirty="0"/>
                    </a:p>
                  </a:txBody>
                  <a:tcPr/>
                </a:tc>
              </a:tr>
              <a:tr h="31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Ruminococcaceae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flavefaciens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Faecalibacterium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prausnitzii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Lachnospiraceae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Blautia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sp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424500" y="3009307"/>
            <a:ext cx="8657261" cy="615572"/>
          </a:xfrm>
          <a:prstGeom prst="roundRect">
            <a:avLst/>
          </a:prstGeom>
          <a:solidFill>
            <a:schemeClr val="accent4">
              <a:alpha val="3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826720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ectangle 25"/>
          <p:cNvSpPr/>
          <p:nvPr/>
        </p:nvSpPr>
        <p:spPr>
          <a:xfrm>
            <a:off x="5435600" y="369332"/>
            <a:ext cx="5462872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/>
          <a:srcRect l="-1421" t="-2" r="1" b="-5108"/>
          <a:stretch/>
        </p:blipFill>
        <p:spPr>
          <a:xfrm>
            <a:off x="712130" y="3467641"/>
            <a:ext cx="2013090" cy="1215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l="-960" r="-4935"/>
          <a:stretch/>
        </p:blipFill>
        <p:spPr>
          <a:xfrm>
            <a:off x="3493174" y="4577286"/>
            <a:ext cx="8588587" cy="167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-33060" t="139285" r="29265" b="-139285"/>
          <a:stretch/>
        </p:blipFill>
        <p:spPr>
          <a:xfrm>
            <a:off x="-484903" y="4031588"/>
            <a:ext cx="8417672" cy="1673805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493174" y="2103301"/>
          <a:ext cx="8588587" cy="2142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91743"/>
                <a:gridCol w="847898"/>
                <a:gridCol w="980902"/>
                <a:gridCol w="881149"/>
                <a:gridCol w="1097280"/>
                <a:gridCol w="1562793"/>
                <a:gridCol w="1512916"/>
                <a:gridCol w="1113906"/>
              </a:tblGrid>
              <a:tr h="22341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Kingdom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Phylum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Family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Genus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Species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flavefaciens</a:t>
                      </a:r>
                      <a:endParaRPr lang="en-US" sz="1400" dirty="0"/>
                    </a:p>
                  </a:txBody>
                  <a:tcPr/>
                </a:tc>
              </a:tr>
              <a:tr h="2480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Ruminococcaceae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Sp.</a:t>
                      </a:r>
                      <a:endParaRPr lang="en-US" sz="1400" dirty="0"/>
                    </a:p>
                  </a:txBody>
                  <a:tcPr/>
                </a:tc>
              </a:tr>
              <a:tr h="31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Ruminococcaceae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Clostridiales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Ruminococcus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flavefaciens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Faecalibacterium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prausnitzii</a:t>
                      </a:r>
                      <a:endParaRPr lang="en-US" sz="1400" dirty="0"/>
                    </a:p>
                  </a:txBody>
                  <a:tcPr/>
                </a:tc>
              </a:tr>
              <a:tr h="2133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OTU6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Bacteria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Firmicutes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Clostridia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Clostridiales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Lachnospiraceae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Blautia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sp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424500" y="2373146"/>
            <a:ext cx="8657261" cy="1860366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6"/>
          <a:stretch/>
        </p:blipFill>
        <p:spPr bwMode="auto">
          <a:xfrm>
            <a:off x="1924384" y="1623548"/>
            <a:ext cx="8343232" cy="5234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7410" name="AutoShape 2" descr="ournal.pone_.0083197.g004.png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Animal Microbiome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39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40" name="Picture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50" name="Picture 4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5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5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5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5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12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32299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5435600" y="369332"/>
            <a:ext cx="5462872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396112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8229600" y="369332"/>
            <a:ext cx="2668872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8910" y="2183405"/>
            <a:ext cx="5157877" cy="39399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5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734759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8229601" y="369332"/>
            <a:ext cx="2668872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920" y="2299732"/>
            <a:ext cx="3339496" cy="37361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219956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8229601" y="369332"/>
            <a:ext cx="2668872" cy="1561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60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223708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>
          <a:xfrm>
            <a:off x="6160517" y="1493267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700813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>
          <a:xfrm>
            <a:off x="6160517" y="1493267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/>
          <p:cNvSpPr txBox="1">
            <a:spLocks/>
          </p:cNvSpPr>
          <p:nvPr/>
        </p:nvSpPr>
        <p:spPr>
          <a:xfrm>
            <a:off x="8915795" y="1817550"/>
            <a:ext cx="3013162" cy="484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u="sng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Cladal</a:t>
            </a:r>
            <a:r>
              <a:rPr lang="en-US" b="1" i="1" u="sng" dirty="0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 Taxonomic Unit</a:t>
            </a:r>
            <a:r>
              <a:rPr lang="en-US" i="1" dirty="0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 (CTU) :=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a group of organisms all sharing a common ancestor that manifest a statistical relationship with some ecological covariate.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>
          <a:xfrm>
            <a:off x="6160517" y="1493267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8"/>
          <p:cNvSpPr txBox="1">
            <a:spLocks/>
          </p:cNvSpPr>
          <p:nvPr/>
        </p:nvSpPr>
        <p:spPr>
          <a:xfrm>
            <a:off x="8915794" y="1817550"/>
            <a:ext cx="3056073" cy="484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solidFill>
                <a:schemeClr val="accent2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6"/>
                </a:solidFill>
                <a:latin typeface="Times" charset="0"/>
                <a:ea typeface="Times" charset="0"/>
                <a:cs typeface="Times" charset="0"/>
              </a:rPr>
              <a:t>A p-value is calculated for every clade, which indicates the likelihood that this clade wound manifest this conservation rate across samples based on tree structure and sample distribution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i="1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latin typeface="Times" charset="0"/>
              <a:ea typeface="Times" charset="0"/>
              <a:cs typeface="Times" charset="0"/>
            </a:endParaRPr>
          </a:p>
          <a:p>
            <a:endParaRPr lang="en-US" sz="2400" i="1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4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i="1" dirty="0" err="1" smtClean="0"/>
              <a:t>i</a:t>
            </a:r>
            <a:r>
              <a:rPr lang="en-US" dirty="0" smtClean="0"/>
              <a:t> in 1:</a:t>
            </a:r>
            <a:r>
              <a:rPr lang="en-US" i="1" dirty="0" smtClean="0"/>
              <a:t>&lt;</a:t>
            </a:r>
            <a:r>
              <a:rPr lang="en-US" i="1" dirty="0" err="1" smtClean="0"/>
              <a:t>number_permutations</a:t>
            </a:r>
            <a:r>
              <a:rPr lang="en-US" i="1" dirty="0" smtClean="0"/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Recalculate the </a:t>
            </a:r>
            <a:r>
              <a:rPr lang="en-US" dirty="0" err="1" smtClean="0"/>
              <a:t>cladal</a:t>
            </a:r>
            <a:r>
              <a:rPr lang="en-US" dirty="0" smtClean="0"/>
              <a:t> diversity matrix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Calculates a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Obtain a</a:t>
            </a:r>
            <a:r>
              <a:rPr lang="en-US" b="1" dirty="0" smtClean="0"/>
              <a:t> </a:t>
            </a:r>
            <a:r>
              <a:rPr lang="en-US" b="1" u="sng" dirty="0" smtClean="0">
                <a:solidFill>
                  <a:schemeClr val="accent3"/>
                </a:solidFill>
              </a:rPr>
              <a:t>Z-score</a:t>
            </a:r>
            <a:r>
              <a:rPr lang="en-US" dirty="0" smtClean="0"/>
              <a:t> by how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relates to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 </a:t>
            </a:r>
            <a:r>
              <a:rPr lang="en-US" b="1" u="sng" dirty="0" smtClean="0">
                <a:solidFill>
                  <a:schemeClr val="accent2"/>
                </a:solidFill>
              </a:rPr>
              <a:t>p-value</a:t>
            </a:r>
            <a:r>
              <a:rPr lang="en-US" dirty="0" smtClean="0"/>
              <a:t> from the</a:t>
            </a:r>
            <a:r>
              <a:rPr lang="en-US" b="1" u="sng" dirty="0" smtClean="0">
                <a:solidFill>
                  <a:schemeClr val="accent3"/>
                </a:solidFill>
              </a:rPr>
              <a:t> Z-score</a:t>
            </a:r>
            <a:endParaRPr lang="en-US" b="1" u="sng" dirty="0">
              <a:solidFill>
                <a:schemeClr val="accent3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116335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1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198470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in 1: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number_permutations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Recalculate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cladal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diversity matrix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Calculates a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Obtain a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Z-score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by how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relates to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Calculate a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p-value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from the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Z-score</a:t>
            </a:r>
            <a:endParaRPr lang="en-US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1659" y="2928553"/>
            <a:ext cx="27305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6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056163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i="1" dirty="0" err="1" smtClean="0"/>
              <a:t>i</a:t>
            </a:r>
            <a:r>
              <a:rPr lang="en-US" dirty="0" smtClean="0"/>
              <a:t> in 1:</a:t>
            </a:r>
            <a:r>
              <a:rPr lang="en-US" i="1" dirty="0" smtClean="0"/>
              <a:t>&lt;</a:t>
            </a:r>
            <a:r>
              <a:rPr lang="en-US" i="1" dirty="0" err="1" smtClean="0"/>
              <a:t>number_permutations</a:t>
            </a:r>
            <a:r>
              <a:rPr lang="en-US" i="1" dirty="0" smtClean="0"/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Recalculate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cladal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diversity matrix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Calculates a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Obtain a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Z-score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by how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relates to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Calculate a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p-value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from the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Z-score</a:t>
            </a:r>
            <a:endParaRPr lang="en-US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9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04" y="3100616"/>
            <a:ext cx="3504892" cy="32924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3864" y="4012046"/>
            <a:ext cx="2903195" cy="2740130"/>
            <a:chOff x="3637513" y="1122245"/>
            <a:chExt cx="4916974" cy="4640800"/>
          </a:xfrm>
        </p:grpSpPr>
        <p:pic>
          <p:nvPicPr>
            <p:cNvPr id="8" name="Picture 29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64"/>
            <a:stretch>
              <a:fillRect/>
            </a:stretch>
          </p:blipFill>
          <p:spPr bwMode="auto">
            <a:xfrm>
              <a:off x="3637513" y="1122245"/>
              <a:ext cx="4916974" cy="464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9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4" t="47602" r="68272" b="28508"/>
            <a:stretch/>
          </p:blipFill>
          <p:spPr bwMode="auto">
            <a:xfrm>
              <a:off x="4519247" y="3337629"/>
              <a:ext cx="1576754" cy="110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9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2" t="47938" r="38285" b="29583"/>
            <a:stretch/>
          </p:blipFill>
          <p:spPr bwMode="auto">
            <a:xfrm>
              <a:off x="6854025" y="3337629"/>
              <a:ext cx="1637415" cy="110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Currently, each microbe is considered as independent of others, which ignores the inherent phylogenetic covariance structure present within the microbial community data.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Methods utilizing the phylogenetic structure of the microbiome are lacking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0"/>
          <a:stretch/>
        </p:blipFill>
        <p:spPr>
          <a:xfrm>
            <a:off x="8713234" y="3516306"/>
            <a:ext cx="2188217" cy="30218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13234" y="3100616"/>
            <a:ext cx="254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Animal Species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7047858" y="4796373"/>
            <a:ext cx="286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Microbial Species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9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20" name="Picture 37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8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0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1"/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2"/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3"/>
            <p:cNvPicPr>
              <a:picLocks noChangeAspect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4"/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5"/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6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30" name="Picture 47"/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8"/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0"/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1"/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52"/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3"/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4"/>
            <p:cNvPicPr>
              <a:picLocks noChangeAspect="1"/>
            </p:cNvPicPr>
            <p:nvPr/>
          </p:nvPicPr>
          <p:blipFill>
            <a:blip r:embed="rId2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56"/>
            <p:cNvPicPr>
              <a:picLocks noChangeAspect="1"/>
            </p:cNvPicPr>
            <p:nvPr/>
          </p:nvPicPr>
          <p:blipFill>
            <a:blip r:embed="rId2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7"/>
            <p:cNvPicPr>
              <a:picLocks noChangeAspect="1"/>
            </p:cNvPicPr>
            <p:nvPr/>
          </p:nvPicPr>
          <p:blipFill>
            <a:blip r:embed="rId2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8"/>
            <p:cNvPicPr>
              <a:picLocks noChangeAspect="1"/>
            </p:cNvPicPr>
            <p:nvPr/>
          </p:nvPicPr>
          <p:blipFill>
            <a:blip r:embed="rId2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1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3928" y="3218084"/>
            <a:ext cx="2513707" cy="2433110"/>
            <a:chOff x="779927" y="3217162"/>
            <a:chExt cx="2007466" cy="1943101"/>
          </a:xfrm>
        </p:grpSpPr>
        <p:grpSp>
          <p:nvGrpSpPr>
            <p:cNvPr id="21" name="Group 20"/>
            <p:cNvGrpSpPr/>
            <p:nvPr/>
          </p:nvGrpSpPr>
          <p:grpSpPr>
            <a:xfrm>
              <a:off x="2524685" y="3217162"/>
              <a:ext cx="262708" cy="1943101"/>
              <a:chOff x="8116868" y="3285616"/>
              <a:chExt cx="327722" cy="261071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8116868" y="4036879"/>
                <a:ext cx="299246" cy="1859455"/>
                <a:chOff x="6834136" y="4526063"/>
                <a:chExt cx="398624" cy="2080809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6834136" y="4526063"/>
                  <a:ext cx="398624" cy="39236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en-US"/>
                </a:p>
              </p:txBody>
            </p:sp>
            <p:sp>
              <p:nvSpPr>
                <p:cNvPr id="35" name="5-Point Star 34"/>
                <p:cNvSpPr/>
                <p:nvPr/>
              </p:nvSpPr>
              <p:spPr>
                <a:xfrm>
                  <a:off x="6834136" y="5370286"/>
                  <a:ext cx="398624" cy="392363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en-US"/>
                </a:p>
              </p:txBody>
            </p:sp>
            <p:sp>
              <p:nvSpPr>
                <p:cNvPr id="36" name="Triangle 35"/>
                <p:cNvSpPr/>
                <p:nvPr/>
              </p:nvSpPr>
              <p:spPr>
                <a:xfrm>
                  <a:off x="6834136" y="6214509"/>
                  <a:ext cx="398624" cy="39236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en-US"/>
                </a:p>
              </p:txBody>
            </p:sp>
          </p:grpSp>
          <p:sp>
            <p:nvSpPr>
              <p:cNvPr id="33" name="Right Triangle 32"/>
              <p:cNvSpPr/>
              <p:nvPr/>
            </p:nvSpPr>
            <p:spPr>
              <a:xfrm>
                <a:off x="8142838" y="3285616"/>
                <a:ext cx="301752" cy="347472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79927" y="3345043"/>
              <a:ext cx="1657658" cy="1733159"/>
              <a:chOff x="779927" y="3345043"/>
              <a:chExt cx="1657658" cy="173315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888945" y="3345043"/>
                <a:ext cx="548640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888945" y="3907523"/>
                <a:ext cx="548640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16200000">
                <a:off x="1590893" y="3626459"/>
                <a:ext cx="607847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358070" y="4470003"/>
                <a:ext cx="1079515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340472" y="3606407"/>
                <a:ext cx="543928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894664" y="4035643"/>
                <a:ext cx="909316" cy="5084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79927" y="5032483"/>
                <a:ext cx="165765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16200000">
                <a:off x="327810" y="4546460"/>
                <a:ext cx="953578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79927" y="4052889"/>
                <a:ext cx="539496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2745556" y="2495818"/>
            <a:ext cx="2766103" cy="640299"/>
            <a:chOff x="6246984" y="2262632"/>
            <a:chExt cx="4995859" cy="952507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"/>
            <a:srcRect l="2086" t="1188" r="3262" b="4948"/>
            <a:stretch/>
          </p:blipFill>
          <p:spPr>
            <a:xfrm>
              <a:off x="6246984" y="2319613"/>
              <a:ext cx="1006813" cy="86305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009" y="2262632"/>
              <a:ext cx="1456573" cy="9085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5601" y="2262636"/>
              <a:ext cx="1007242" cy="952503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2745556" y="3218084"/>
            <a:ext cx="3002101" cy="487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750996" y="3871226"/>
            <a:ext cx="3002101" cy="48740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756435" y="4524368"/>
            <a:ext cx="3002101" cy="48740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761876" y="5177509"/>
            <a:ext cx="3002101" cy="48740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6362136" y="3205721"/>
            <a:ext cx="2513707" cy="2433110"/>
            <a:chOff x="779927" y="3217162"/>
            <a:chExt cx="2007466" cy="1943101"/>
          </a:xfrm>
        </p:grpSpPr>
        <p:grpSp>
          <p:nvGrpSpPr>
            <p:cNvPr id="48" name="Group 47"/>
            <p:cNvGrpSpPr/>
            <p:nvPr/>
          </p:nvGrpSpPr>
          <p:grpSpPr>
            <a:xfrm>
              <a:off x="2524685" y="3217162"/>
              <a:ext cx="262708" cy="1943101"/>
              <a:chOff x="8116868" y="3285616"/>
              <a:chExt cx="327722" cy="261071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116868" y="4036879"/>
                <a:ext cx="299246" cy="1859455"/>
                <a:chOff x="6834136" y="4526063"/>
                <a:chExt cx="398624" cy="2080809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6834136" y="4526063"/>
                  <a:ext cx="398624" cy="39236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en-US"/>
                </a:p>
              </p:txBody>
            </p:sp>
            <p:sp>
              <p:nvSpPr>
                <p:cNvPr id="62" name="5-Point Star 61"/>
                <p:cNvSpPr/>
                <p:nvPr/>
              </p:nvSpPr>
              <p:spPr>
                <a:xfrm>
                  <a:off x="6834136" y="5370286"/>
                  <a:ext cx="398624" cy="392363"/>
                </a:xfrm>
                <a:prstGeom prst="star5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en-US"/>
                </a:p>
              </p:txBody>
            </p:sp>
            <p:sp>
              <p:nvSpPr>
                <p:cNvPr id="63" name="Triangle 62"/>
                <p:cNvSpPr/>
                <p:nvPr/>
              </p:nvSpPr>
              <p:spPr>
                <a:xfrm>
                  <a:off x="6834136" y="6214509"/>
                  <a:ext cx="398624" cy="39236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en-US"/>
                </a:p>
              </p:txBody>
            </p:sp>
          </p:grpSp>
          <p:sp>
            <p:nvSpPr>
              <p:cNvPr id="60" name="Right Triangle 59"/>
              <p:cNvSpPr/>
              <p:nvPr/>
            </p:nvSpPr>
            <p:spPr>
              <a:xfrm>
                <a:off x="8142838" y="3285616"/>
                <a:ext cx="301752" cy="347472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9927" y="3345043"/>
              <a:ext cx="1657658" cy="1733159"/>
              <a:chOff x="779927" y="3345043"/>
              <a:chExt cx="1657658" cy="173315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888945" y="3345043"/>
                <a:ext cx="548640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888945" y="3907523"/>
                <a:ext cx="548640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16200000">
                <a:off x="1590893" y="3626459"/>
                <a:ext cx="607847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358070" y="4470003"/>
                <a:ext cx="1079515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340472" y="3606407"/>
                <a:ext cx="543928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16200000">
                <a:off x="894664" y="4035643"/>
                <a:ext cx="909316" cy="5084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79927" y="5032483"/>
                <a:ext cx="165765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16200000">
                <a:off x="327810" y="4546460"/>
                <a:ext cx="953578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79927" y="4052889"/>
                <a:ext cx="539496" cy="457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9023764" y="2483455"/>
            <a:ext cx="2766103" cy="640299"/>
            <a:chOff x="6246984" y="2262632"/>
            <a:chExt cx="4995859" cy="952507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/>
            <a:srcRect l="2086" t="1188" r="3262" b="4948"/>
            <a:stretch/>
          </p:blipFill>
          <p:spPr>
            <a:xfrm>
              <a:off x="6246984" y="2319613"/>
              <a:ext cx="1006813" cy="863054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009" y="2262632"/>
              <a:ext cx="1456573" cy="90855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5601" y="2262636"/>
              <a:ext cx="1007242" cy="952503"/>
            </a:xfrm>
            <a:prstGeom prst="rect">
              <a:avLst/>
            </a:prstGeom>
          </p:spPr>
        </p:pic>
      </p:grpSp>
      <p:sp>
        <p:nvSpPr>
          <p:cNvPr id="72" name="Rectangle 71"/>
          <p:cNvSpPr/>
          <p:nvPr/>
        </p:nvSpPr>
        <p:spPr>
          <a:xfrm>
            <a:off x="2750995" y="3223523"/>
            <a:ext cx="3002101" cy="487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756435" y="3876665"/>
            <a:ext cx="3002101" cy="48740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761874" y="4529807"/>
            <a:ext cx="3002101" cy="48740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767315" y="5182948"/>
            <a:ext cx="3002101" cy="48740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9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2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463 L 0.51692 0.283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1" y="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231 L 0.51471 -0.1937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29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0.01111 L 0.51484 0.093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08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1088 L 0.51549 -0.1925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42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i="1" dirty="0" err="1" smtClean="0"/>
              <a:t>i</a:t>
            </a:r>
            <a:r>
              <a:rPr lang="en-US" dirty="0" smtClean="0"/>
              <a:t> in 1:</a:t>
            </a:r>
            <a:r>
              <a:rPr lang="en-US" i="1" dirty="0" smtClean="0"/>
              <a:t>&lt;</a:t>
            </a:r>
            <a:r>
              <a:rPr lang="en-US" i="1" dirty="0" err="1" smtClean="0"/>
              <a:t>number_permutations</a:t>
            </a:r>
            <a:r>
              <a:rPr lang="en-US" i="1" dirty="0" smtClean="0"/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Recalculate the </a:t>
            </a:r>
            <a:r>
              <a:rPr lang="en-US" dirty="0" err="1" smtClean="0"/>
              <a:t>cladal</a:t>
            </a:r>
            <a:r>
              <a:rPr lang="en-US" dirty="0" smtClean="0"/>
              <a:t> diversity matrix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Calculates a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Obtain a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Z-score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by how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relates to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Calculate a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p-value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from the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Z-score</a:t>
            </a:r>
            <a:endParaRPr lang="en-US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4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9652244" y="2519973"/>
            <a:ext cx="2476071" cy="1090265"/>
            <a:chOff x="0" y="3669542"/>
            <a:chExt cx="4991100" cy="2197683"/>
          </a:xfrm>
        </p:grpSpPr>
        <p:grpSp>
          <p:nvGrpSpPr>
            <p:cNvPr id="27" name="Group 26"/>
            <p:cNvGrpSpPr/>
            <p:nvPr/>
          </p:nvGrpSpPr>
          <p:grpSpPr>
            <a:xfrm>
              <a:off x="0" y="3669542"/>
              <a:ext cx="4991100" cy="2197683"/>
              <a:chOff x="-139283" y="1812130"/>
              <a:chExt cx="4991100" cy="2197683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/>
              <a:srcRect b="8442"/>
              <a:stretch/>
            </p:blipFill>
            <p:spPr>
              <a:xfrm>
                <a:off x="-139283" y="1812130"/>
                <a:ext cx="4991100" cy="2197683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4016587" y="3344800"/>
                <a:ext cx="358986" cy="4741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>
            <a:xfrm flipH="1">
              <a:off x="3748661" y="4446516"/>
              <a:ext cx="1108" cy="1229830"/>
            </a:xfrm>
            <a:prstGeom prst="straightConnector1">
              <a:avLst/>
            </a:prstGeom>
            <a:ln w="889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i="1" dirty="0" err="1" smtClean="0"/>
              <a:t>i</a:t>
            </a:r>
            <a:r>
              <a:rPr lang="en-US" dirty="0" smtClean="0"/>
              <a:t> in 1:</a:t>
            </a:r>
            <a:r>
              <a:rPr lang="en-US" i="1" dirty="0" smtClean="0"/>
              <a:t>&lt;</a:t>
            </a:r>
            <a:r>
              <a:rPr lang="en-US" i="1" dirty="0" err="1" smtClean="0"/>
              <a:t>number_permutations</a:t>
            </a:r>
            <a:r>
              <a:rPr lang="en-US" i="1" dirty="0" smtClean="0"/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Recalculate the </a:t>
            </a:r>
            <a:r>
              <a:rPr lang="en-US" dirty="0" err="1" smtClean="0"/>
              <a:t>cladal</a:t>
            </a:r>
            <a:r>
              <a:rPr lang="en-US" dirty="0" smtClean="0"/>
              <a:t> diversity matrix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Calculates a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Obtain a</a:t>
            </a:r>
            <a:r>
              <a:rPr lang="en-US" b="1" dirty="0" smtClean="0"/>
              <a:t> </a:t>
            </a:r>
            <a:r>
              <a:rPr lang="en-US" b="1" u="sng" dirty="0" smtClean="0">
                <a:solidFill>
                  <a:schemeClr val="accent3"/>
                </a:solidFill>
              </a:rPr>
              <a:t>Z-score</a:t>
            </a:r>
            <a:r>
              <a:rPr lang="en-US" dirty="0" smtClean="0"/>
              <a:t> by how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relates to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Calculate a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p-value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from the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Z-score</a:t>
            </a:r>
            <a:endParaRPr lang="en-US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13979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8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9652244" y="2519973"/>
            <a:ext cx="2476071" cy="1090265"/>
            <a:chOff x="0" y="3669542"/>
            <a:chExt cx="4991100" cy="2197683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3669542"/>
              <a:ext cx="4991100" cy="2197683"/>
              <a:chOff x="-139283" y="1812130"/>
              <a:chExt cx="4991100" cy="2197683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3"/>
              <a:srcRect b="8442"/>
              <a:stretch/>
            </p:blipFill>
            <p:spPr>
              <a:xfrm>
                <a:off x="-139283" y="1812130"/>
                <a:ext cx="4991100" cy="2197683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4016587" y="3344800"/>
                <a:ext cx="358986" cy="4741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 flipH="1">
              <a:off x="3748661" y="4446516"/>
              <a:ext cx="1108" cy="1229830"/>
            </a:xfrm>
            <a:prstGeom prst="straightConnector1">
              <a:avLst/>
            </a:prstGeom>
            <a:ln w="889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own Arrow 24"/>
          <p:cNvSpPr/>
          <p:nvPr/>
        </p:nvSpPr>
        <p:spPr>
          <a:xfrm>
            <a:off x="10610165" y="3720702"/>
            <a:ext cx="467638" cy="48847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189029" y="4162533"/>
            <a:ext cx="1309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chemeClr val="accent2"/>
                </a:solidFill>
              </a:rPr>
              <a:t>P-Value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i="1" dirty="0" err="1" smtClean="0"/>
              <a:t>i</a:t>
            </a:r>
            <a:r>
              <a:rPr lang="en-US" dirty="0" smtClean="0"/>
              <a:t> in 1:</a:t>
            </a:r>
            <a:r>
              <a:rPr lang="en-US" i="1" dirty="0" smtClean="0"/>
              <a:t>&lt;</a:t>
            </a:r>
            <a:r>
              <a:rPr lang="en-US" i="1" dirty="0" err="1" smtClean="0"/>
              <a:t>number_permutations</a:t>
            </a:r>
            <a:r>
              <a:rPr lang="en-US" i="1" dirty="0" smtClean="0"/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Recalculate the </a:t>
            </a:r>
            <a:r>
              <a:rPr lang="en-US" dirty="0" err="1"/>
              <a:t>cladal</a:t>
            </a:r>
            <a:r>
              <a:rPr lang="en-US" dirty="0"/>
              <a:t> diversity matrix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Calculates a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Obtain a</a:t>
            </a:r>
            <a:r>
              <a:rPr lang="en-US" b="1" dirty="0" smtClean="0"/>
              <a:t> </a:t>
            </a:r>
            <a:r>
              <a:rPr lang="en-US" b="1" u="sng" dirty="0" smtClean="0">
                <a:solidFill>
                  <a:schemeClr val="accent3"/>
                </a:solidFill>
              </a:rPr>
              <a:t>Z-score</a:t>
            </a:r>
            <a:r>
              <a:rPr lang="en-US" dirty="0" smtClean="0"/>
              <a:t> by how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relates to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 </a:t>
            </a:r>
            <a:r>
              <a:rPr lang="en-US" b="1" u="sng" dirty="0" smtClean="0">
                <a:solidFill>
                  <a:schemeClr val="accent2"/>
                </a:solidFill>
              </a:rPr>
              <a:t>p-value</a:t>
            </a:r>
            <a:r>
              <a:rPr lang="en-US" dirty="0" smtClean="0"/>
              <a:t> from the</a:t>
            </a:r>
            <a:r>
              <a:rPr lang="en-US" b="1" u="sng" dirty="0" smtClean="0">
                <a:solidFill>
                  <a:schemeClr val="accent3"/>
                </a:solidFill>
              </a:rPr>
              <a:t> Z-score</a:t>
            </a:r>
            <a:endParaRPr lang="en-US" b="1" u="sng" dirty="0">
              <a:solidFill>
                <a:schemeClr val="accent3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980039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424059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4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4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5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5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5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>
          <a:xfrm>
            <a:off x="6160517" y="1493267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50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group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group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 from group 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i="1" dirty="0" err="1" smtClean="0"/>
              <a:t>i</a:t>
            </a:r>
            <a:r>
              <a:rPr lang="en-US" dirty="0" smtClean="0"/>
              <a:t> in 1:</a:t>
            </a:r>
            <a:r>
              <a:rPr lang="en-US" i="1" dirty="0" smtClean="0"/>
              <a:t>&lt;</a:t>
            </a:r>
            <a:r>
              <a:rPr lang="en-US" i="1" dirty="0" err="1" smtClean="0"/>
              <a:t>number_permutations</a:t>
            </a:r>
            <a:r>
              <a:rPr lang="en-US" i="1" dirty="0" smtClean="0"/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Recalculate the </a:t>
            </a:r>
            <a:r>
              <a:rPr lang="en-US" dirty="0" err="1"/>
              <a:t>cladal</a:t>
            </a:r>
            <a:r>
              <a:rPr lang="en-US" dirty="0"/>
              <a:t> diversity matrix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Calculates a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group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Obtain a</a:t>
            </a:r>
            <a:r>
              <a:rPr lang="en-US" b="1" dirty="0" smtClean="0"/>
              <a:t> </a:t>
            </a:r>
            <a:r>
              <a:rPr lang="en-US" b="1" u="sng" dirty="0" smtClean="0">
                <a:solidFill>
                  <a:schemeClr val="accent3"/>
                </a:solidFill>
              </a:rPr>
              <a:t>Z-score</a:t>
            </a:r>
            <a:r>
              <a:rPr lang="en-US" dirty="0" smtClean="0"/>
              <a:t> by how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group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relates to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group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 </a:t>
            </a:r>
            <a:r>
              <a:rPr lang="en-US" b="1" u="sng" dirty="0" smtClean="0">
                <a:solidFill>
                  <a:schemeClr val="accent2"/>
                </a:solidFill>
              </a:rPr>
              <a:t>p-value</a:t>
            </a:r>
            <a:r>
              <a:rPr lang="en-US" dirty="0" smtClean="0"/>
              <a:t> from the</a:t>
            </a:r>
            <a:r>
              <a:rPr lang="en-US" b="1" u="sng" dirty="0" smtClean="0">
                <a:solidFill>
                  <a:schemeClr val="accent3"/>
                </a:solidFill>
              </a:rPr>
              <a:t> Z-score</a:t>
            </a:r>
            <a:endParaRPr lang="en-US" b="1" u="sng" dirty="0">
              <a:solidFill>
                <a:schemeClr val="accent3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279945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0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group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group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 from group 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For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in 1: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number_permutations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Recalculate the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cladal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diversity matrix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Calculates a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shuffled group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Obtain 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Z-score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by how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observed group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relates to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shuffled group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Calculate a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p-value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from the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 Z-score</a:t>
            </a:r>
            <a:endParaRPr lang="en-US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048523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102" y="2707111"/>
            <a:ext cx="2561604" cy="38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430" y="365125"/>
            <a:ext cx="9921370" cy="13255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" charset="0"/>
                <a:ea typeface="Times" charset="0"/>
                <a:cs typeface="Times" charset="0"/>
              </a:rPr>
              <a:t>Tutorial Dataset: Gut Microbiome 22 Animal species, 612 OTUs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r="74979"/>
          <a:stretch>
            <a:fillRect/>
          </a:stretch>
        </p:blipFill>
        <p:spPr bwMode="auto">
          <a:xfrm>
            <a:off x="4173538" y="1917700"/>
            <a:ext cx="1530350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5" t="8325" r="3085"/>
          <a:stretch>
            <a:fillRect/>
          </a:stretch>
        </p:blipFill>
        <p:spPr bwMode="auto">
          <a:xfrm>
            <a:off x="5867401" y="1917700"/>
            <a:ext cx="1198563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43201" y="1882775"/>
            <a:ext cx="1323975" cy="2465388"/>
            <a:chOff x="1219200" y="1883103"/>
            <a:chExt cx="1323468" cy="2465461"/>
          </a:xfrm>
        </p:grpSpPr>
        <p:pic>
          <p:nvPicPr>
            <p:cNvPr id="31791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69"/>
            <a:stretch>
              <a:fillRect/>
            </a:stretch>
          </p:blipFill>
          <p:spPr bwMode="auto">
            <a:xfrm>
              <a:off x="1312424" y="2238753"/>
              <a:ext cx="123024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92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8" r="58827" b="-1808"/>
            <a:stretch>
              <a:fillRect/>
            </a:stretch>
          </p:blipFill>
          <p:spPr bwMode="auto">
            <a:xfrm>
              <a:off x="1243108" y="2653279"/>
              <a:ext cx="1164245" cy="46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93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13" t="-2" r="40222" b="5455"/>
            <a:stretch>
              <a:fillRect/>
            </a:stretch>
          </p:blipFill>
          <p:spPr bwMode="auto">
            <a:xfrm>
              <a:off x="1223211" y="3072939"/>
              <a:ext cx="1066800" cy="432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94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45" r="20000"/>
            <a:stretch>
              <a:fillRect/>
            </a:stretch>
          </p:blipFill>
          <p:spPr bwMode="auto">
            <a:xfrm>
              <a:off x="1264353" y="349052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95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23" b="626"/>
            <a:stretch>
              <a:fillRect/>
            </a:stretch>
          </p:blipFill>
          <p:spPr bwMode="auto">
            <a:xfrm>
              <a:off x="1219200" y="3894222"/>
              <a:ext cx="1032164" cy="454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96" name="TextBox 20"/>
            <p:cNvSpPr txBox="1">
              <a:spLocks noChangeArrowheads="1"/>
            </p:cNvSpPr>
            <p:nvPr/>
          </p:nvSpPr>
          <p:spPr bwMode="auto">
            <a:xfrm>
              <a:off x="1468726" y="1883103"/>
              <a:ext cx="7745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Order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2781301" y="4572000"/>
            <a:ext cx="1033463" cy="979488"/>
            <a:chOff x="1257225" y="4572000"/>
            <a:chExt cx="1032786" cy="979591"/>
          </a:xfrm>
        </p:grpSpPr>
        <p:pic>
          <p:nvPicPr>
            <p:cNvPr id="3178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5" b="-24857"/>
            <a:stretch>
              <a:fillRect/>
            </a:stretch>
          </p:blipFill>
          <p:spPr bwMode="auto">
            <a:xfrm>
              <a:off x="1273870" y="4953000"/>
              <a:ext cx="1016141" cy="301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786" name="Group 31"/>
            <p:cNvGrpSpPr>
              <a:grpSpLocks/>
            </p:cNvGrpSpPr>
            <p:nvPr/>
          </p:nvGrpSpPr>
          <p:grpSpPr bwMode="auto">
            <a:xfrm>
              <a:off x="1257225" y="4572000"/>
              <a:ext cx="986072" cy="979591"/>
              <a:chOff x="1257225" y="4572000"/>
              <a:chExt cx="986072" cy="979591"/>
            </a:xfrm>
          </p:grpSpPr>
          <p:grpSp>
            <p:nvGrpSpPr>
              <p:cNvPr id="31787" name="Group 18"/>
              <p:cNvGrpSpPr>
                <a:grpSpLocks/>
              </p:cNvGrpSpPr>
              <p:nvPr/>
            </p:nvGrpSpPr>
            <p:grpSpPr bwMode="auto">
              <a:xfrm>
                <a:off x="1257225" y="5037855"/>
                <a:ext cx="986072" cy="513736"/>
                <a:chOff x="5205178" y="2281954"/>
                <a:chExt cx="986072" cy="513736"/>
              </a:xfrm>
            </p:grpSpPr>
            <p:pic>
              <p:nvPicPr>
                <p:cNvPr id="31789" name="Picture 1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931" t="-37192" r="35075" b="-37192"/>
                <a:stretch>
                  <a:fillRect/>
                </a:stretch>
              </p:blipFill>
              <p:spPr bwMode="auto">
                <a:xfrm>
                  <a:off x="5259537" y="2281954"/>
                  <a:ext cx="914401" cy="4207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790" name="Picture 1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970" t="-60622"/>
                <a:stretch>
                  <a:fillRect/>
                </a:stretch>
              </p:blipFill>
              <p:spPr bwMode="auto">
                <a:xfrm>
                  <a:off x="5205178" y="2408109"/>
                  <a:ext cx="986072" cy="3875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1788" name="TextBox 21"/>
              <p:cNvSpPr txBox="1">
                <a:spLocks noChangeArrowheads="1"/>
              </p:cNvSpPr>
              <p:nvPr/>
            </p:nvSpPr>
            <p:spPr bwMode="auto">
              <a:xfrm>
                <a:off x="1461986" y="4572000"/>
                <a:ext cx="59503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/>
                  <a:t>Diet</a:t>
                </a:r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7" t="8997" r="71777"/>
          <a:stretch>
            <a:fillRect/>
          </a:stretch>
        </p:blipFill>
        <p:spPr bwMode="auto">
          <a:xfrm>
            <a:off x="5708651" y="1949450"/>
            <a:ext cx="201613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7150100" y="2616201"/>
            <a:ext cx="1931988" cy="447675"/>
            <a:chOff x="5626395" y="2616828"/>
            <a:chExt cx="1931086" cy="446280"/>
          </a:xfrm>
        </p:grpSpPr>
        <p:pic>
          <p:nvPicPr>
            <p:cNvPr id="31783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395" y="2616828"/>
              <a:ext cx="652880" cy="42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84" name="TextBox 34"/>
            <p:cNvSpPr txBox="1">
              <a:spLocks noChangeArrowheads="1"/>
            </p:cNvSpPr>
            <p:nvPr/>
          </p:nvSpPr>
          <p:spPr bwMode="auto">
            <a:xfrm>
              <a:off x="6372541" y="2693776"/>
              <a:ext cx="11849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dirty="0" err="1"/>
                <a:t>Carnivora</a:t>
              </a:r>
              <a:endParaRPr lang="en-US" altLang="x-none" dirty="0"/>
            </a:p>
          </p:txBody>
        </p:sp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7200901" y="3714751"/>
            <a:ext cx="1992313" cy="550863"/>
            <a:chOff x="5676746" y="3715524"/>
            <a:chExt cx="1992653" cy="550642"/>
          </a:xfrm>
        </p:grpSpPr>
        <p:pic>
          <p:nvPicPr>
            <p:cNvPr id="31781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46" y="3715524"/>
              <a:ext cx="552179" cy="550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82" name="TextBox 35"/>
            <p:cNvSpPr txBox="1">
              <a:spLocks noChangeArrowheads="1"/>
            </p:cNvSpPr>
            <p:nvPr/>
          </p:nvSpPr>
          <p:spPr bwMode="auto">
            <a:xfrm>
              <a:off x="6279275" y="3860529"/>
              <a:ext cx="13901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Artiodactyla</a:t>
              </a:r>
            </a:p>
          </p:txBody>
        </p:sp>
      </p:grp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7086600" y="4905376"/>
            <a:ext cx="1862138" cy="517525"/>
            <a:chOff x="5562600" y="4905297"/>
            <a:chExt cx="1862580" cy="517425"/>
          </a:xfrm>
        </p:grpSpPr>
        <p:pic>
          <p:nvPicPr>
            <p:cNvPr id="31779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" t="1189" r="3262" b="4948"/>
            <a:stretch>
              <a:fillRect/>
            </a:stretch>
          </p:blipFill>
          <p:spPr bwMode="auto">
            <a:xfrm>
              <a:off x="5562600" y="4905297"/>
              <a:ext cx="780471" cy="51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80" name="TextBox 36"/>
            <p:cNvSpPr txBox="1">
              <a:spLocks noChangeArrowheads="1"/>
            </p:cNvSpPr>
            <p:nvPr/>
          </p:nvSpPr>
          <p:spPr bwMode="auto">
            <a:xfrm>
              <a:off x="6330008" y="5001610"/>
              <a:ext cx="10951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Primates</a:t>
              </a:r>
            </a:p>
          </p:txBody>
        </p:sp>
      </p:grpSp>
      <p:grpSp>
        <p:nvGrpSpPr>
          <p:cNvPr id="31756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31770" name="Picture 3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1" name="Picture 3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2" name="Picture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3" name="Picture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4" name="Picture 4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5" name="Picture 4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6" name="Picture 4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7" name="Picture 4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8" name="Picture 4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757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31760" name="Picture 4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1" name="Picture 4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2" name="Picture 5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3" name="Picture 5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4" name="Picture 5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5" name="Picture 5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6" name="Picture 5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7" name="Picture 5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8" name="Picture 5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9" name="Picture 5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8" name="TextBox 61"/>
          <p:cNvSpPr txBox="1">
            <a:spLocks noChangeArrowheads="1"/>
          </p:cNvSpPr>
          <p:nvPr/>
        </p:nvSpPr>
        <p:spPr bwMode="auto">
          <a:xfrm>
            <a:off x="9274175" y="44354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  <p:sp>
        <p:nvSpPr>
          <p:cNvPr id="55" name="TextBox 54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group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group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 from group 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i="1" dirty="0" err="1" smtClean="0"/>
              <a:t>i</a:t>
            </a:r>
            <a:r>
              <a:rPr lang="en-US" dirty="0" smtClean="0"/>
              <a:t> in 1:</a:t>
            </a:r>
            <a:r>
              <a:rPr lang="en-US" i="1" dirty="0" smtClean="0"/>
              <a:t>&lt;</a:t>
            </a:r>
            <a:r>
              <a:rPr lang="en-US" i="1" dirty="0" err="1" smtClean="0"/>
              <a:t>number_permutations</a:t>
            </a:r>
            <a:r>
              <a:rPr lang="en-US" i="1" dirty="0" smtClean="0"/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Recalculate the </a:t>
            </a:r>
            <a:r>
              <a:rPr lang="en-US" dirty="0" err="1"/>
              <a:t>cladal</a:t>
            </a:r>
            <a:r>
              <a:rPr lang="en-US" dirty="0"/>
              <a:t> diversity matrix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Calculates a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group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Obtain 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Z-score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by how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observed group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relates to </a:t>
            </a:r>
            <a:r>
              <a:rPr lang="en-US" b="1" i="1" u="sng" dirty="0" smtClean="0">
                <a:solidFill>
                  <a:schemeClr val="bg1">
                    <a:lumMod val="50000"/>
                  </a:schemeClr>
                </a:solidFill>
              </a:rPr>
              <a:t>shuffled group clade </a:t>
            </a:r>
            <a:r>
              <a:rPr lang="en-US" b="1" i="1" u="sng" dirty="0" err="1" smtClean="0">
                <a:solidFill>
                  <a:schemeClr val="bg1">
                    <a:lumMod val="50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Calculate a 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p-value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from the</a:t>
            </a:r>
            <a:r>
              <a:rPr lang="en-US" b="1" u="sng" dirty="0" smtClean="0">
                <a:solidFill>
                  <a:schemeClr val="bg1">
                    <a:lumMod val="50000"/>
                  </a:schemeClr>
                </a:solidFill>
              </a:rPr>
              <a:t> Z-score</a:t>
            </a:r>
            <a:endParaRPr lang="en-US" b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953748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6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652244" y="2519973"/>
            <a:ext cx="2476071" cy="1090265"/>
            <a:chOff x="0" y="3669542"/>
            <a:chExt cx="4991100" cy="2197683"/>
          </a:xfrm>
        </p:grpSpPr>
        <p:grpSp>
          <p:nvGrpSpPr>
            <p:cNvPr id="12" name="Group 11"/>
            <p:cNvGrpSpPr/>
            <p:nvPr/>
          </p:nvGrpSpPr>
          <p:grpSpPr>
            <a:xfrm>
              <a:off x="0" y="3669542"/>
              <a:ext cx="4991100" cy="2197683"/>
              <a:chOff x="-139283" y="1812130"/>
              <a:chExt cx="4991100" cy="219768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b="8442"/>
              <a:stretch/>
            </p:blipFill>
            <p:spPr>
              <a:xfrm>
                <a:off x="-139283" y="1812130"/>
                <a:ext cx="4991100" cy="2197683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4016587" y="3344800"/>
                <a:ext cx="358986" cy="4741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H="1">
              <a:off x="3748661" y="4446516"/>
              <a:ext cx="1108" cy="1229830"/>
            </a:xfrm>
            <a:prstGeom prst="straightConnector1">
              <a:avLst/>
            </a:prstGeom>
            <a:ln w="889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an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group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for each clade</a:t>
            </a:r>
          </a:p>
          <a:p>
            <a:pPr lvl="1"/>
            <a:r>
              <a:rPr lang="en-US" i="1" dirty="0" smtClean="0"/>
              <a:t>Clade group </a:t>
            </a:r>
            <a:r>
              <a:rPr lang="en-US" i="1" dirty="0" err="1" smtClean="0"/>
              <a:t>coreness</a:t>
            </a:r>
            <a:r>
              <a:rPr lang="en-US" i="1" dirty="0" smtClean="0"/>
              <a:t> := the percentage of samples in which clade X is present within samples from group 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i="1" dirty="0" err="1" smtClean="0"/>
              <a:t>i</a:t>
            </a:r>
            <a:r>
              <a:rPr lang="en-US" dirty="0" smtClean="0"/>
              <a:t> in 1:</a:t>
            </a:r>
            <a:r>
              <a:rPr lang="en-US" i="1" dirty="0" smtClean="0"/>
              <a:t>&lt;</a:t>
            </a:r>
            <a:r>
              <a:rPr lang="en-US" i="1" dirty="0" err="1" smtClean="0"/>
              <a:t>number_permutations</a:t>
            </a:r>
            <a:r>
              <a:rPr lang="en-US" i="1" dirty="0" smtClean="0"/>
              <a:t>&gt;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Shuffle the tree tips to OTU 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Recalculate the </a:t>
            </a:r>
            <a:r>
              <a:rPr lang="en-US" dirty="0" err="1"/>
              <a:t>cladal</a:t>
            </a:r>
            <a:r>
              <a:rPr lang="en-US" dirty="0"/>
              <a:t> diversity matrix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Calculates a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group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i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Obtain a</a:t>
            </a:r>
            <a:r>
              <a:rPr lang="en-US" b="1" dirty="0" smtClean="0"/>
              <a:t> </a:t>
            </a:r>
            <a:r>
              <a:rPr lang="en-US" b="1" u="sng" dirty="0" smtClean="0">
                <a:solidFill>
                  <a:schemeClr val="accent3"/>
                </a:solidFill>
              </a:rPr>
              <a:t>Z-score</a:t>
            </a:r>
            <a:r>
              <a:rPr lang="en-US" dirty="0" smtClean="0"/>
              <a:t> by how </a:t>
            </a:r>
            <a:r>
              <a:rPr lang="en-US" b="1" i="1" u="sng" dirty="0" smtClean="0">
                <a:solidFill>
                  <a:schemeClr val="accent5"/>
                </a:solidFill>
              </a:rPr>
              <a:t>observed group clade </a:t>
            </a:r>
            <a:r>
              <a:rPr lang="en-US" b="1" i="1" u="sng" dirty="0" err="1" smtClean="0">
                <a:solidFill>
                  <a:schemeClr val="accent5"/>
                </a:solidFill>
              </a:rPr>
              <a:t>coreness</a:t>
            </a:r>
            <a:r>
              <a:rPr lang="en-US" dirty="0" smtClean="0"/>
              <a:t> relates to </a:t>
            </a:r>
            <a:r>
              <a:rPr lang="en-US" b="1" i="1" u="sng" dirty="0" smtClean="0">
                <a:solidFill>
                  <a:schemeClr val="accent6">
                    <a:lumMod val="75000"/>
                  </a:schemeClr>
                </a:solidFill>
              </a:rPr>
              <a:t>shuffled group clade </a:t>
            </a:r>
            <a:r>
              <a:rPr lang="en-US" b="1" i="1" u="sng" dirty="0" err="1" smtClean="0">
                <a:solidFill>
                  <a:schemeClr val="accent6">
                    <a:lumMod val="75000"/>
                  </a:schemeClr>
                </a:solidFill>
              </a:rPr>
              <a:t>coreness</a:t>
            </a:r>
            <a:endParaRPr lang="en-US" b="1" u="sng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 </a:t>
            </a:r>
            <a:r>
              <a:rPr lang="en-US" b="1" u="sng" dirty="0" smtClean="0">
                <a:solidFill>
                  <a:schemeClr val="accent2"/>
                </a:solidFill>
              </a:rPr>
              <a:t>p-value</a:t>
            </a:r>
            <a:r>
              <a:rPr lang="en-US" dirty="0" smtClean="0"/>
              <a:t> from the</a:t>
            </a:r>
            <a:r>
              <a:rPr lang="en-US" b="1" u="sng" dirty="0" smtClean="0">
                <a:solidFill>
                  <a:schemeClr val="accent3"/>
                </a:solidFill>
              </a:rPr>
              <a:t> Z-score</a:t>
            </a:r>
            <a:endParaRPr lang="en-US" b="1" u="sng" dirty="0">
              <a:solidFill>
                <a:schemeClr val="accent3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902744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10610165" y="3720702"/>
            <a:ext cx="467638" cy="48847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189029" y="4162533"/>
            <a:ext cx="1309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chemeClr val="accent2"/>
                </a:solidFill>
              </a:rPr>
              <a:t>P-Value</a:t>
            </a:r>
            <a:endParaRPr lang="en-US" sz="28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7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04" y="3100616"/>
            <a:ext cx="3504892" cy="32924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3864" y="4012046"/>
            <a:ext cx="2903195" cy="2740130"/>
            <a:chOff x="3637513" y="1122245"/>
            <a:chExt cx="4916974" cy="4640800"/>
          </a:xfrm>
        </p:grpSpPr>
        <p:pic>
          <p:nvPicPr>
            <p:cNvPr id="8" name="Picture 29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64"/>
            <a:stretch>
              <a:fillRect/>
            </a:stretch>
          </p:blipFill>
          <p:spPr bwMode="auto">
            <a:xfrm>
              <a:off x="3637513" y="1122245"/>
              <a:ext cx="4916974" cy="464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9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4" t="47602" r="68272" b="28508"/>
            <a:stretch/>
          </p:blipFill>
          <p:spPr bwMode="auto">
            <a:xfrm>
              <a:off x="4519247" y="3337629"/>
              <a:ext cx="1576754" cy="110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9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2" t="47938" r="38285" b="29583"/>
            <a:stretch/>
          </p:blipFill>
          <p:spPr bwMode="auto">
            <a:xfrm>
              <a:off x="6854025" y="3337629"/>
              <a:ext cx="1637415" cy="110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>
                <a:latin typeface="Times" charset="0"/>
                <a:ea typeface="Times" charset="0"/>
                <a:cs typeface="Times" charset="0"/>
              </a:rPr>
              <a:t>Incorporation of phylogeny into analysis may improve our understanding of which bacteria associate and are conserved across mammals.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Methods utilizing the phylogenetic structure of the microbiome are lacking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r="1"/>
          <a:stretch/>
        </p:blipFill>
        <p:spPr>
          <a:xfrm>
            <a:off x="6826900" y="3516306"/>
            <a:ext cx="4074551" cy="30218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13234" y="3100616"/>
            <a:ext cx="254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Animal Species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9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20" name="Picture 37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8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0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1"/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2"/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3"/>
            <p:cNvPicPr>
              <a:picLocks noChangeAspect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4"/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5"/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6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30" name="Picture 47"/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8"/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0"/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1"/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52"/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3"/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4"/>
            <p:cNvPicPr>
              <a:picLocks noChangeAspect="1"/>
            </p:cNvPicPr>
            <p:nvPr/>
          </p:nvPicPr>
          <p:blipFill>
            <a:blip r:embed="rId2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56"/>
            <p:cNvPicPr>
              <a:picLocks noChangeAspect="1"/>
            </p:cNvPicPr>
            <p:nvPr/>
          </p:nvPicPr>
          <p:blipFill>
            <a:blip r:embed="rId2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7"/>
            <p:cNvPicPr>
              <a:picLocks noChangeAspect="1"/>
            </p:cNvPicPr>
            <p:nvPr/>
          </p:nvPicPr>
          <p:blipFill>
            <a:blip r:embed="rId2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8"/>
            <p:cNvPicPr>
              <a:picLocks noChangeAspect="1"/>
            </p:cNvPicPr>
            <p:nvPr/>
          </p:nvPicPr>
          <p:blipFill>
            <a:blip r:embed="rId2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Overview</a:t>
            </a: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71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32008" y="1825625"/>
            <a:ext cx="52231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Follow along and copy past code at:</a:t>
            </a:r>
          </a:p>
          <a:p>
            <a:pPr lvl="1"/>
            <a:r>
              <a:rPr lang="en-US" sz="1900" dirty="0" smtClean="0">
                <a:hlinkClick r:id="rId5"/>
              </a:rPr>
              <a:t>http</a:t>
            </a:r>
            <a:r>
              <a:rPr lang="en-US" sz="1900" dirty="0">
                <a:hlinkClick r:id="rId5"/>
              </a:rPr>
              <a:t>://</a:t>
            </a:r>
            <a:r>
              <a:rPr lang="en-US" sz="1900" dirty="0" smtClean="0">
                <a:hlinkClick r:id="rId5"/>
              </a:rPr>
              <a:t>rpubs.com/arnoldhk/claatu_tutorial</a:t>
            </a:r>
            <a:endParaRPr lang="en-US" sz="1900" dirty="0" smtClean="0"/>
          </a:p>
          <a:p>
            <a:pPr lvl="1"/>
            <a:endParaRPr lang="en-US" dirty="0"/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Log onto the server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User: </a:t>
            </a:r>
            <a:r>
              <a:rPr lang="en-US" dirty="0" smtClean="0">
                <a:latin typeface="Times" charset="0"/>
                <a:ea typeface="Times" charset="0"/>
                <a:cs typeface="Times" charset="0"/>
                <a:hlinkClick r:id="rId6"/>
              </a:rPr>
              <a:t>claatuUser&lt;#&gt;@acer.uqam.ca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X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Password: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Example:</a:t>
            </a:r>
          </a:p>
          <a:p>
            <a:pPr lvl="1"/>
            <a:r>
              <a:rPr lang="en-US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sh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  <a:hlinkClick r:id="rId7"/>
              </a:rPr>
              <a:t>claatuUser2@acer.uqam.ca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-X</a:t>
            </a:r>
          </a:p>
          <a:p>
            <a:pPr lvl="1"/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claatu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" y="2234162"/>
            <a:ext cx="7861300" cy="2933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3280" y="426929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058" y="2856462"/>
            <a:ext cx="2387600" cy="16891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42506" y="3742717"/>
            <a:ext cx="630918" cy="457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01652" y="3679241"/>
            <a:ext cx="1661492" cy="609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82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430" y="365125"/>
            <a:ext cx="9921370" cy="13255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" charset="0"/>
                <a:ea typeface="Times" charset="0"/>
                <a:cs typeface="Times" charset="0"/>
              </a:rPr>
              <a:t>Tutorial Dataset: Gut Microbiome 22 Animal species, 612 OTUs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r="74979"/>
          <a:stretch>
            <a:fillRect/>
          </a:stretch>
        </p:blipFill>
        <p:spPr bwMode="auto">
          <a:xfrm>
            <a:off x="4173538" y="1917700"/>
            <a:ext cx="1530350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15" t="8325" r="3085"/>
          <a:stretch>
            <a:fillRect/>
          </a:stretch>
        </p:blipFill>
        <p:spPr bwMode="auto">
          <a:xfrm>
            <a:off x="5867401" y="1917700"/>
            <a:ext cx="1198563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43201" y="1882775"/>
            <a:ext cx="1323975" cy="2465388"/>
            <a:chOff x="1219200" y="1883103"/>
            <a:chExt cx="1323468" cy="2465461"/>
          </a:xfrm>
        </p:grpSpPr>
        <p:pic>
          <p:nvPicPr>
            <p:cNvPr id="31791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69"/>
            <a:stretch>
              <a:fillRect/>
            </a:stretch>
          </p:blipFill>
          <p:spPr bwMode="auto">
            <a:xfrm>
              <a:off x="1312424" y="2238753"/>
              <a:ext cx="123024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92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8" r="58827" b="-1808"/>
            <a:stretch>
              <a:fillRect/>
            </a:stretch>
          </p:blipFill>
          <p:spPr bwMode="auto">
            <a:xfrm>
              <a:off x="1243108" y="2653279"/>
              <a:ext cx="1164245" cy="46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93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13" t="-2" r="40222" b="5455"/>
            <a:stretch>
              <a:fillRect/>
            </a:stretch>
          </p:blipFill>
          <p:spPr bwMode="auto">
            <a:xfrm>
              <a:off x="1223211" y="3072939"/>
              <a:ext cx="1066800" cy="432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94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45" r="20000"/>
            <a:stretch>
              <a:fillRect/>
            </a:stretch>
          </p:blipFill>
          <p:spPr bwMode="auto">
            <a:xfrm>
              <a:off x="1264353" y="349052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95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23" b="626"/>
            <a:stretch>
              <a:fillRect/>
            </a:stretch>
          </p:blipFill>
          <p:spPr bwMode="auto">
            <a:xfrm>
              <a:off x="1219200" y="3894222"/>
              <a:ext cx="1032164" cy="454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96" name="TextBox 20"/>
            <p:cNvSpPr txBox="1">
              <a:spLocks noChangeArrowheads="1"/>
            </p:cNvSpPr>
            <p:nvPr/>
          </p:nvSpPr>
          <p:spPr bwMode="auto">
            <a:xfrm>
              <a:off x="1468726" y="1883103"/>
              <a:ext cx="7745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Order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2781301" y="4572000"/>
            <a:ext cx="1033463" cy="979488"/>
            <a:chOff x="1257225" y="4572000"/>
            <a:chExt cx="1032786" cy="979591"/>
          </a:xfrm>
        </p:grpSpPr>
        <p:pic>
          <p:nvPicPr>
            <p:cNvPr id="3178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5" b="-24857"/>
            <a:stretch>
              <a:fillRect/>
            </a:stretch>
          </p:blipFill>
          <p:spPr bwMode="auto">
            <a:xfrm>
              <a:off x="1273870" y="4953000"/>
              <a:ext cx="1016141" cy="301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786" name="Group 31"/>
            <p:cNvGrpSpPr>
              <a:grpSpLocks/>
            </p:cNvGrpSpPr>
            <p:nvPr/>
          </p:nvGrpSpPr>
          <p:grpSpPr bwMode="auto">
            <a:xfrm>
              <a:off x="1257225" y="4572000"/>
              <a:ext cx="986072" cy="979591"/>
              <a:chOff x="1257225" y="4572000"/>
              <a:chExt cx="986072" cy="979591"/>
            </a:xfrm>
          </p:grpSpPr>
          <p:grpSp>
            <p:nvGrpSpPr>
              <p:cNvPr id="31787" name="Group 18"/>
              <p:cNvGrpSpPr>
                <a:grpSpLocks/>
              </p:cNvGrpSpPr>
              <p:nvPr/>
            </p:nvGrpSpPr>
            <p:grpSpPr bwMode="auto">
              <a:xfrm>
                <a:off x="1257225" y="5037855"/>
                <a:ext cx="986072" cy="513736"/>
                <a:chOff x="5205178" y="2281954"/>
                <a:chExt cx="986072" cy="513736"/>
              </a:xfrm>
            </p:grpSpPr>
            <p:pic>
              <p:nvPicPr>
                <p:cNvPr id="31789" name="Picture 1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931" t="-37192" r="35075" b="-37192"/>
                <a:stretch>
                  <a:fillRect/>
                </a:stretch>
              </p:blipFill>
              <p:spPr bwMode="auto">
                <a:xfrm>
                  <a:off x="5259537" y="2281954"/>
                  <a:ext cx="914401" cy="4207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790" name="Picture 1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970" t="-60622"/>
                <a:stretch>
                  <a:fillRect/>
                </a:stretch>
              </p:blipFill>
              <p:spPr bwMode="auto">
                <a:xfrm>
                  <a:off x="5205178" y="2408109"/>
                  <a:ext cx="986072" cy="3875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1788" name="TextBox 21"/>
              <p:cNvSpPr txBox="1">
                <a:spLocks noChangeArrowheads="1"/>
              </p:cNvSpPr>
              <p:nvPr/>
            </p:nvSpPr>
            <p:spPr bwMode="auto">
              <a:xfrm>
                <a:off x="1461986" y="4572000"/>
                <a:ext cx="59503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/>
                  <a:t>Diet</a:t>
                </a:r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7" t="8997" r="71777"/>
          <a:stretch>
            <a:fillRect/>
          </a:stretch>
        </p:blipFill>
        <p:spPr bwMode="auto">
          <a:xfrm>
            <a:off x="5708651" y="1949450"/>
            <a:ext cx="201613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7150100" y="2616201"/>
            <a:ext cx="1931988" cy="447675"/>
            <a:chOff x="5626395" y="2616828"/>
            <a:chExt cx="1931086" cy="446280"/>
          </a:xfrm>
        </p:grpSpPr>
        <p:pic>
          <p:nvPicPr>
            <p:cNvPr id="31783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395" y="2616828"/>
              <a:ext cx="652880" cy="429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84" name="TextBox 34"/>
            <p:cNvSpPr txBox="1">
              <a:spLocks noChangeArrowheads="1"/>
            </p:cNvSpPr>
            <p:nvPr/>
          </p:nvSpPr>
          <p:spPr bwMode="auto">
            <a:xfrm>
              <a:off x="6372541" y="2693776"/>
              <a:ext cx="11849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dirty="0" err="1"/>
                <a:t>Carnivora</a:t>
              </a:r>
              <a:endParaRPr lang="en-US" altLang="x-none" dirty="0"/>
            </a:p>
          </p:txBody>
        </p:sp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7200901" y="3714751"/>
            <a:ext cx="1992313" cy="550863"/>
            <a:chOff x="5676746" y="3715524"/>
            <a:chExt cx="1992653" cy="550642"/>
          </a:xfrm>
        </p:grpSpPr>
        <p:pic>
          <p:nvPicPr>
            <p:cNvPr id="31781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746" y="3715524"/>
              <a:ext cx="552179" cy="550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82" name="TextBox 35"/>
            <p:cNvSpPr txBox="1">
              <a:spLocks noChangeArrowheads="1"/>
            </p:cNvSpPr>
            <p:nvPr/>
          </p:nvSpPr>
          <p:spPr bwMode="auto">
            <a:xfrm>
              <a:off x="6279275" y="3860529"/>
              <a:ext cx="13901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Artiodactyla</a:t>
              </a:r>
            </a:p>
          </p:txBody>
        </p:sp>
      </p:grp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7086600" y="4905376"/>
            <a:ext cx="1862138" cy="517525"/>
            <a:chOff x="5562600" y="4905297"/>
            <a:chExt cx="1862580" cy="517425"/>
          </a:xfrm>
        </p:grpSpPr>
        <p:pic>
          <p:nvPicPr>
            <p:cNvPr id="31779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" t="1189" r="3262" b="4948"/>
            <a:stretch>
              <a:fillRect/>
            </a:stretch>
          </p:blipFill>
          <p:spPr bwMode="auto">
            <a:xfrm>
              <a:off x="5562600" y="4905297"/>
              <a:ext cx="780471" cy="51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80" name="TextBox 36"/>
            <p:cNvSpPr txBox="1">
              <a:spLocks noChangeArrowheads="1"/>
            </p:cNvSpPr>
            <p:nvPr/>
          </p:nvSpPr>
          <p:spPr bwMode="auto">
            <a:xfrm>
              <a:off x="6330008" y="5001610"/>
              <a:ext cx="10951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/>
                <a:t>Primates</a:t>
              </a:r>
            </a:p>
          </p:txBody>
        </p:sp>
      </p:grpSp>
      <p:grpSp>
        <p:nvGrpSpPr>
          <p:cNvPr id="31756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31770" name="Picture 3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1" name="Picture 3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2" name="Picture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3" name="Picture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4" name="Picture 4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5" name="Picture 4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6" name="Picture 4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7" name="Picture 4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78" name="Picture 4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757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31760" name="Picture 4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1" name="Picture 4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2" name="Picture 5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3" name="Picture 5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4" name="Picture 5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5" name="Picture 5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6" name="Picture 5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7" name="Picture 5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8" name="Picture 5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69" name="Picture 5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8" name="TextBox 61"/>
          <p:cNvSpPr txBox="1">
            <a:spLocks noChangeArrowheads="1"/>
          </p:cNvSpPr>
          <p:nvPr/>
        </p:nvSpPr>
        <p:spPr bwMode="auto">
          <a:xfrm>
            <a:off x="9274175" y="44354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  <p:sp>
        <p:nvSpPr>
          <p:cNvPr id="55" name="TextBox 54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Input Files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otu.txt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bac.tre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tax.txt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map.txt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+/-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groupMap.txt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382000" y="3890689"/>
            <a:ext cx="3290046" cy="1828800"/>
            <a:chOff x="8382000" y="4249269"/>
            <a:chExt cx="3290046" cy="1828800"/>
          </a:xfrm>
        </p:grpSpPr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8928846" y="4249269"/>
              <a:ext cx="2743200" cy="18288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 smtClean="0">
                  <a:solidFill>
                    <a:schemeClr val="tx1"/>
                  </a:solidFill>
                </a:rPr>
                <a:t>map.txt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>
              <a:spLocks noChangeAspect="1"/>
            </p:cNvSpPr>
            <p:nvPr/>
          </p:nvSpPr>
          <p:spPr>
            <a:xfrm rot="16200000">
              <a:off x="7696200" y="4935069"/>
              <a:ext cx="1828800" cy="4572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Sample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68936" y="1077510"/>
            <a:ext cx="2412969" cy="2355427"/>
            <a:chOff x="4237296" y="181021"/>
            <a:chExt cx="2412969" cy="23554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764" r="73811" b="43656"/>
            <a:stretch/>
          </p:blipFill>
          <p:spPr>
            <a:xfrm>
              <a:off x="4237296" y="181021"/>
              <a:ext cx="1955769" cy="2355427"/>
            </a:xfrm>
            <a:prstGeom prst="rect">
              <a:avLst/>
            </a:prstGeom>
          </p:spPr>
        </p:pic>
        <p:sp>
          <p:nvSpPr>
            <p:cNvPr id="13" name="Rounded Rectangle 12"/>
            <p:cNvSpPr>
              <a:spLocks noChangeAspect="1"/>
            </p:cNvSpPr>
            <p:nvPr/>
          </p:nvSpPr>
          <p:spPr>
            <a:xfrm rot="16200000">
              <a:off x="5507265" y="1130135"/>
              <a:ext cx="1828800" cy="457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OTU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65509" y="3884500"/>
            <a:ext cx="3297466" cy="1828800"/>
            <a:chOff x="5638800" y="2814812"/>
            <a:chExt cx="3297466" cy="1828800"/>
          </a:xfrm>
        </p:grpSpPr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6193066" y="2814812"/>
              <a:ext cx="2743200" cy="18288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 smtClean="0">
                  <a:solidFill>
                    <a:schemeClr val="tx1"/>
                  </a:solidFill>
                </a:rPr>
                <a:t>tax.txt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>
              <a:spLocks noChangeAspect="1"/>
            </p:cNvSpPr>
            <p:nvPr/>
          </p:nvSpPr>
          <p:spPr>
            <a:xfrm rot="16200000">
              <a:off x="4953000" y="3500612"/>
              <a:ext cx="1828800" cy="457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OTU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465713" y="806823"/>
            <a:ext cx="3290046" cy="2338622"/>
            <a:chOff x="8776448" y="297001"/>
            <a:chExt cx="3290046" cy="2338622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9323294" y="806823"/>
              <a:ext cx="2743200" cy="18288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 smtClean="0">
                  <a:solidFill>
                    <a:schemeClr val="tx1"/>
                  </a:solidFill>
                </a:rPr>
                <a:t>otu.txt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>
              <a:spLocks noChangeAspect="1"/>
            </p:cNvSpPr>
            <p:nvPr/>
          </p:nvSpPr>
          <p:spPr>
            <a:xfrm>
              <a:off x="9323293" y="297001"/>
              <a:ext cx="2743200" cy="4572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Sample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>
              <a:spLocks noChangeAspect="1"/>
            </p:cNvSpPr>
            <p:nvPr/>
          </p:nvSpPr>
          <p:spPr>
            <a:xfrm rot="16200000">
              <a:off x="8090648" y="1480409"/>
              <a:ext cx="1828800" cy="457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chemeClr val="tx1"/>
                  </a:solidFill>
                </a:rPr>
                <a:t>OTU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50107" y="853110"/>
              <a:ext cx="996696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08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#OTU ID</a:t>
              </a:r>
              <a:endParaRPr lang="en-US"/>
            </a:p>
          </p:txBody>
        </p:sp>
      </p:grpSp>
      <p:sp>
        <p:nvSpPr>
          <p:cNvPr id="21" name="Rounded Rectangle 20"/>
          <p:cNvSpPr>
            <a:spLocks noChangeAspect="1"/>
          </p:cNvSpPr>
          <p:nvPr/>
        </p:nvSpPr>
        <p:spPr>
          <a:xfrm>
            <a:off x="5222709" y="853311"/>
            <a:ext cx="2175947" cy="738221"/>
          </a:xfrm>
          <a:prstGeom prst="roundRect">
            <a:avLst/>
          </a:prstGeom>
          <a:solidFill>
            <a:schemeClr val="bg1">
              <a:alpha val="82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bac.tre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Input File Requirements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3659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otu.txt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>
                <a:latin typeface="Times" charset="0"/>
                <a:ea typeface="Times" charset="0"/>
                <a:cs typeface="Times" charset="0"/>
              </a:rPr>
              <a:t>All entries must be tab separated.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OTU ID before the table. 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2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Yes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, that is a #OTU&lt;space&gt;ID&lt;tab&gt;. </a:t>
            </a:r>
          </a:p>
          <a:p>
            <a:pPr lvl="1"/>
            <a:r>
              <a:rPr lang="en-US" dirty="0">
                <a:latin typeface="Times" charset="0"/>
                <a:ea typeface="Times" charset="0"/>
                <a:cs typeface="Times" charset="0"/>
              </a:rPr>
              <a:t>Row names are </a:t>
            </a:r>
            <a:r>
              <a:rPr lang="en-US" i="1" dirty="0" err="1">
                <a:latin typeface="Times" charset="0"/>
                <a:ea typeface="Times" charset="0"/>
                <a:cs typeface="Times" charset="0"/>
              </a:rPr>
              <a:t>otu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names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names are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sample IDs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lvl="1"/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579" y="1825625"/>
            <a:ext cx="2108200" cy="67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579" y="2747771"/>
            <a:ext cx="4992221" cy="3429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8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Input File Requirements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/>
          <a:lstStyle/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bacteria.tre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Newick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Format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Tip labels must exactly match our OTU table row names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81829"/>
            <a:ext cx="5524500" cy="215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97636"/>
            <a:ext cx="2616200" cy="71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File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76482" cy="4351338"/>
          </a:xfrm>
        </p:spPr>
        <p:txBody>
          <a:bodyPr/>
          <a:lstStyle/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tax.txt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OTU tax labels must exactly match our OTU table row names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tax column is one column with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k__Bacteria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;&lt;space&gt;p</a:t>
            </a:r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&lt;\t&gt;</a:t>
            </a:r>
          </a:p>
          <a:p>
            <a:pPr lvl="1"/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13" y="2799134"/>
            <a:ext cx="12009148" cy="3569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913" y="1911395"/>
            <a:ext cx="1955800" cy="723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7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File Requirements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groupMap.txt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Contains exactly two columns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1: exactly match the column labels in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OTU.txt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2: Contains the group ID for each sample. In this case we have three different mammalian taxonomic orders, so we see there are only three unique group IDs.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07625" y="1825625"/>
            <a:ext cx="2510750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95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Input Files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otu.txt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bac.tre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tax.txt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map.txt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+/-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groupMap.txt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382000" y="3890689"/>
            <a:ext cx="3290046" cy="1828800"/>
            <a:chOff x="8382000" y="4249269"/>
            <a:chExt cx="3290046" cy="1828800"/>
          </a:xfrm>
        </p:grpSpPr>
        <p:sp>
          <p:nvSpPr>
            <p:cNvPr id="7" name="Rectangle 6"/>
            <p:cNvSpPr>
              <a:spLocks noChangeAspect="1"/>
            </p:cNvSpPr>
            <p:nvPr/>
          </p:nvSpPr>
          <p:spPr>
            <a:xfrm>
              <a:off x="8928846" y="4249269"/>
              <a:ext cx="2743200" cy="18288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 smtClean="0">
                  <a:solidFill>
                    <a:schemeClr val="tx1"/>
                  </a:solidFill>
                </a:rPr>
                <a:t>map.txt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>
              <a:spLocks noChangeAspect="1"/>
            </p:cNvSpPr>
            <p:nvPr/>
          </p:nvSpPr>
          <p:spPr>
            <a:xfrm rot="16200000">
              <a:off x="7696200" y="4935069"/>
              <a:ext cx="1828800" cy="4572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Sample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68936" y="1077510"/>
            <a:ext cx="2412969" cy="2355427"/>
            <a:chOff x="4237296" y="181021"/>
            <a:chExt cx="2412969" cy="23554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764" r="73811" b="43656"/>
            <a:stretch/>
          </p:blipFill>
          <p:spPr>
            <a:xfrm>
              <a:off x="4237296" y="181021"/>
              <a:ext cx="1955769" cy="2355427"/>
            </a:xfrm>
            <a:prstGeom prst="rect">
              <a:avLst/>
            </a:prstGeom>
          </p:spPr>
        </p:pic>
        <p:sp>
          <p:nvSpPr>
            <p:cNvPr id="13" name="Rounded Rectangle 12"/>
            <p:cNvSpPr>
              <a:spLocks noChangeAspect="1"/>
            </p:cNvSpPr>
            <p:nvPr/>
          </p:nvSpPr>
          <p:spPr>
            <a:xfrm rot="16200000">
              <a:off x="5507265" y="1130135"/>
              <a:ext cx="1828800" cy="457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OTU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65509" y="3884500"/>
            <a:ext cx="3297466" cy="1828800"/>
            <a:chOff x="5638800" y="2814812"/>
            <a:chExt cx="3297466" cy="1828800"/>
          </a:xfrm>
        </p:grpSpPr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6193066" y="2814812"/>
              <a:ext cx="2743200" cy="18288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 smtClean="0">
                  <a:solidFill>
                    <a:schemeClr val="tx1"/>
                  </a:solidFill>
                </a:rPr>
                <a:t>tax.txt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>
              <a:spLocks noChangeAspect="1"/>
            </p:cNvSpPr>
            <p:nvPr/>
          </p:nvSpPr>
          <p:spPr>
            <a:xfrm rot="16200000">
              <a:off x="4953000" y="3500612"/>
              <a:ext cx="1828800" cy="457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OTU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465713" y="806823"/>
            <a:ext cx="3290046" cy="2338622"/>
            <a:chOff x="8776448" y="297001"/>
            <a:chExt cx="3290046" cy="2338622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9323294" y="806823"/>
              <a:ext cx="2743200" cy="18288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 smtClean="0">
                  <a:solidFill>
                    <a:schemeClr val="tx1"/>
                  </a:solidFill>
                </a:rPr>
                <a:t>otu.txt</a:t>
              </a:r>
              <a:endParaRPr lang="en-US" sz="48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>
              <a:spLocks noChangeAspect="1"/>
            </p:cNvSpPr>
            <p:nvPr/>
          </p:nvSpPr>
          <p:spPr>
            <a:xfrm>
              <a:off x="9323293" y="297001"/>
              <a:ext cx="2743200" cy="4572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Sample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>
              <a:spLocks noChangeAspect="1"/>
            </p:cNvSpPr>
            <p:nvPr/>
          </p:nvSpPr>
          <p:spPr>
            <a:xfrm rot="16200000">
              <a:off x="8090648" y="1480409"/>
              <a:ext cx="1828800" cy="457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chemeClr val="tx1"/>
                  </a:solidFill>
                </a:rPr>
                <a:t>OTU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50107" y="853110"/>
              <a:ext cx="996696" cy="4572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08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#OTU ID</a:t>
              </a:r>
              <a:endParaRPr lang="en-US"/>
            </a:p>
          </p:txBody>
        </p:sp>
      </p:grpSp>
      <p:sp>
        <p:nvSpPr>
          <p:cNvPr id="21" name="Rounded Rectangle 20"/>
          <p:cNvSpPr>
            <a:spLocks noChangeAspect="1"/>
          </p:cNvSpPr>
          <p:nvPr/>
        </p:nvSpPr>
        <p:spPr>
          <a:xfrm>
            <a:off x="5222709" y="853311"/>
            <a:ext cx="2175947" cy="738221"/>
          </a:xfrm>
          <a:prstGeom prst="roundRect">
            <a:avLst/>
          </a:prstGeom>
          <a:solidFill>
            <a:schemeClr val="bg1">
              <a:alpha val="82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>
                <a:solidFill>
                  <a:schemeClr val="tx1"/>
                </a:solidFill>
              </a:rPr>
              <a:t>bac.tre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>
                <a:latin typeface="Times" charset="0"/>
                <a:ea typeface="Times" charset="0"/>
                <a:cs typeface="Times" charset="0"/>
              </a:rPr>
              <a:t>Incorporation of phylogeny into analysis may improve our understanding of which bacteria associate and are conserved across mammals.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Methods utilizing the phylogenetic structure of the microbiome are lacking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r="1"/>
          <a:stretch/>
        </p:blipFill>
        <p:spPr>
          <a:xfrm>
            <a:off x="6826900" y="3516306"/>
            <a:ext cx="4074551" cy="30218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13234" y="3100616"/>
            <a:ext cx="254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Animal Species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9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20" name="Picture 3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8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1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4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5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6"/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30" name="Picture 47"/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8"/>
            <p:cNvPicPr>
              <a:picLocks noChangeAspect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0"/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1"/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52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3"/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4"/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56"/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7"/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8"/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7710879" y="4072698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8202266" y="4718536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913572" y="4870919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7698370" y="5162563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8201083" y="5883430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910057" y="6101425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7262824" y="4769534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8"/>
          <p:cNvSpPr txBox="1">
            <a:spLocks/>
          </p:cNvSpPr>
          <p:nvPr/>
        </p:nvSpPr>
        <p:spPr>
          <a:xfrm>
            <a:off x="869409" y="3482130"/>
            <a:ext cx="5412103" cy="309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u="sng" dirty="0" err="1" smtClean="0">
                <a:solidFill>
                  <a:schemeClr val="accent3"/>
                </a:solidFill>
                <a:latin typeface="Times" charset="0"/>
                <a:ea typeface="Times" charset="0"/>
                <a:cs typeface="Times" charset="0"/>
              </a:rPr>
              <a:t>Monophylytic</a:t>
            </a:r>
            <a:r>
              <a:rPr lang="en-US" b="1" i="1" u="sng" dirty="0" smtClean="0">
                <a:solidFill>
                  <a:schemeClr val="accent3"/>
                </a:solidFill>
                <a:latin typeface="Times" charset="0"/>
                <a:ea typeface="Times" charset="0"/>
                <a:cs typeface="Times" charset="0"/>
              </a:rPr>
              <a:t> clade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:= a group of organisms all sharing a common ancestor</a:t>
            </a:r>
            <a:endParaRPr lang="en-US" b="1" i="1" u="sng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49300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4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4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5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5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5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>
          <a:xfrm>
            <a:off x="6160517" y="1493267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32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811151"/>
              </p:ext>
            </p:extLst>
          </p:nvPr>
        </p:nvGraphicFramePr>
        <p:xfrm>
          <a:off x="8666255" y="-216178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9076804" y="2273053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8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8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872358" y="452059"/>
            <a:ext cx="8955459" cy="1809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1A: Prepare Tree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27"/>
          <a:stretch/>
        </p:blipFill>
        <p:spPr>
          <a:xfrm>
            <a:off x="1029568" y="3555475"/>
            <a:ext cx="7161932" cy="2481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572604"/>
            <a:ext cx="7353300" cy="71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2283804"/>
            <a:ext cx="7273517" cy="10152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3562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8775119" y="1593545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Output files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>
                <a:solidFill>
                  <a:schemeClr val="accent5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accent5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ew_prepped_tree.tre</a:t>
            </a:r>
            <a:endParaRPr lang="en-US" b="1" dirty="0" smtClean="0">
              <a:solidFill>
                <a:schemeClr val="accent5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cladeStat_nodes2tax.txt</a:t>
            </a: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ax_clades.txt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cladeStat_clade_size.txt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ode_info_dist_median.txt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ode_info_levels.txt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75416"/>
            <a:ext cx="5719233" cy="31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45" y="3920932"/>
            <a:ext cx="3447699" cy="265521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383697"/>
              </p:ext>
            </p:extLst>
          </p:nvPr>
        </p:nvGraphicFramePr>
        <p:xfrm>
          <a:off x="8666255" y="-216178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9076804" y="2273053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872358" y="452059"/>
            <a:ext cx="8955459" cy="1809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1A: Prepare Tree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572604"/>
            <a:ext cx="7353300" cy="71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2283804"/>
            <a:ext cx="7273517" cy="10152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273" y="3299012"/>
            <a:ext cx="2153099" cy="1807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4739" y="3549019"/>
            <a:ext cx="2921000" cy="2832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3562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8775119" y="1593545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2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8316"/>
            <a:ext cx="9195958" cy="559844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384202"/>
              </p:ext>
            </p:extLst>
          </p:nvPr>
        </p:nvGraphicFramePr>
        <p:xfrm>
          <a:off x="8666255" y="-216178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9076804" y="2273053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872358" y="452059"/>
            <a:ext cx="8955459" cy="1809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1B: CTU Matrix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2035675"/>
            <a:ext cx="7569200" cy="6223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582180" y="3572632"/>
            <a:ext cx="2366033" cy="2649928"/>
            <a:chOff x="2805954" y="4443115"/>
            <a:chExt cx="3290046" cy="2354367"/>
          </a:xfrm>
        </p:grpSpPr>
        <p:grpSp>
          <p:nvGrpSpPr>
            <p:cNvPr id="40" name="Group 39"/>
            <p:cNvGrpSpPr/>
            <p:nvPr/>
          </p:nvGrpSpPr>
          <p:grpSpPr>
            <a:xfrm>
              <a:off x="2805954" y="4968682"/>
              <a:ext cx="3290046" cy="1828800"/>
              <a:chOff x="8382000" y="4249269"/>
              <a:chExt cx="3290046" cy="1828800"/>
            </a:xfrm>
          </p:grpSpPr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8928846" y="4249269"/>
                <a:ext cx="2743200" cy="182880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 smtClean="0">
                    <a:solidFill>
                      <a:schemeClr val="tx1"/>
                    </a:solidFill>
                  </a:rPr>
                  <a:t>ctu.txt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ounded Rectangle 41"/>
              <p:cNvSpPr>
                <a:spLocks noChangeAspect="1"/>
              </p:cNvSpPr>
              <p:nvPr/>
            </p:nvSpPr>
            <p:spPr>
              <a:xfrm rot="16200000">
                <a:off x="7696200" y="4935069"/>
                <a:ext cx="1828800" cy="45720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08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Sample Names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Rounded Rectangle 42"/>
            <p:cNvSpPr>
              <a:spLocks noChangeAspect="1"/>
            </p:cNvSpPr>
            <p:nvPr/>
          </p:nvSpPr>
          <p:spPr>
            <a:xfrm>
              <a:off x="3352800" y="4443115"/>
              <a:ext cx="2743200" cy="4572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Node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99773" y="2865371"/>
            <a:ext cx="2312253" cy="1770230"/>
            <a:chOff x="297888" y="3091351"/>
            <a:chExt cx="2953281" cy="2371496"/>
          </a:xfrm>
        </p:grpSpPr>
        <p:grpSp>
          <p:nvGrpSpPr>
            <p:cNvPr id="45" name="Group 44"/>
            <p:cNvGrpSpPr/>
            <p:nvPr/>
          </p:nvGrpSpPr>
          <p:grpSpPr>
            <a:xfrm>
              <a:off x="838200" y="3107420"/>
              <a:ext cx="2412969" cy="2355427"/>
              <a:chOff x="4237296" y="181021"/>
              <a:chExt cx="2412969" cy="23554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1764" r="73811" b="43656"/>
              <a:stretch/>
            </p:blipFill>
            <p:spPr>
              <a:xfrm>
                <a:off x="4237296" y="181021"/>
                <a:ext cx="1955769" cy="2355427"/>
              </a:xfrm>
              <a:prstGeom prst="rect">
                <a:avLst/>
              </a:prstGeom>
            </p:spPr>
          </p:pic>
          <p:sp>
            <p:nvSpPr>
              <p:cNvPr id="47" name="Rounded Rectangle 46"/>
              <p:cNvSpPr>
                <a:spLocks noChangeAspect="1"/>
              </p:cNvSpPr>
              <p:nvPr/>
            </p:nvSpPr>
            <p:spPr>
              <a:xfrm rot="16200000">
                <a:off x="5507265" y="1130135"/>
                <a:ext cx="1828800" cy="457200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08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OTU Names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1635515" y="3698716"/>
              <a:ext cx="444431" cy="44443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1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2123189" y="4102560"/>
              <a:ext cx="444431" cy="44443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1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123189" y="4758938"/>
              <a:ext cx="444431" cy="44443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1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2123189" y="3437736"/>
              <a:ext cx="444431" cy="44443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1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036263" y="4238211"/>
              <a:ext cx="444431" cy="44443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1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297888" y="3091351"/>
              <a:ext cx="2175947" cy="738221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chemeClr val="tx1"/>
                  </a:solidFill>
                </a:rPr>
                <a:t>bac.tre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247539" y="4842997"/>
            <a:ext cx="2264488" cy="1770394"/>
            <a:chOff x="8776448" y="297001"/>
            <a:chExt cx="3290046" cy="2338622"/>
          </a:xfrm>
        </p:grpSpPr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9323294" y="806823"/>
              <a:ext cx="2743200" cy="18288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chemeClr val="tx1"/>
                  </a:solidFill>
                </a:rPr>
                <a:t>otu.txt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>
              <a:spLocks noChangeAspect="1"/>
            </p:cNvSpPr>
            <p:nvPr/>
          </p:nvSpPr>
          <p:spPr>
            <a:xfrm>
              <a:off x="9323293" y="297001"/>
              <a:ext cx="2743200" cy="4572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Sample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>
              <a:spLocks noChangeAspect="1"/>
            </p:cNvSpPr>
            <p:nvPr/>
          </p:nvSpPr>
          <p:spPr>
            <a:xfrm rot="16200000">
              <a:off x="8090648" y="1480409"/>
              <a:ext cx="1828800" cy="457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chemeClr val="tx1"/>
                  </a:solidFill>
                </a:rPr>
                <a:t>OTU Names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Up Arrow 60"/>
          <p:cNvSpPr/>
          <p:nvPr/>
        </p:nvSpPr>
        <p:spPr>
          <a:xfrm rot="5400000">
            <a:off x="4293168" y="4192224"/>
            <a:ext cx="484632" cy="97840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3562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8775119" y="1593545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9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Output files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ew_prepped_tree.tre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5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</a:t>
            </a:r>
            <a:r>
              <a:rPr lang="en-US" b="1" dirty="0" err="1" smtClean="0">
                <a:solidFill>
                  <a:schemeClr val="accent5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tus.txt</a:t>
            </a:r>
            <a:endParaRPr lang="en-US" b="1" dirty="0" smtClean="0">
              <a:solidFill>
                <a:schemeClr val="accent5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cladeStat_nodes2tax.txt</a:t>
            </a: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ax_clades.txt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cladeStat_clade_size.txt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ode_info_dist_median.txt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ode_info_levels.txt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75416"/>
            <a:ext cx="5719233" cy="31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586158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4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4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5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5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5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>
          <a:xfrm>
            <a:off x="6160517" y="1493267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28" name="Up Arrow 27"/>
          <p:cNvSpPr/>
          <p:nvPr/>
        </p:nvSpPr>
        <p:spPr>
          <a:xfrm>
            <a:off x="4455411" y="6343709"/>
            <a:ext cx="484632" cy="97840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093335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Rectangle 28"/>
          <p:cNvSpPr/>
          <p:nvPr/>
        </p:nvSpPr>
        <p:spPr>
          <a:xfrm>
            <a:off x="5317066" y="407888"/>
            <a:ext cx="5858933" cy="1459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9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9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28" name="Up Arrow 27"/>
          <p:cNvSpPr/>
          <p:nvPr/>
        </p:nvSpPr>
        <p:spPr>
          <a:xfrm>
            <a:off x="4455411" y="6343709"/>
            <a:ext cx="484632" cy="97840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390030"/>
              </p:ext>
            </p:extLst>
          </p:nvPr>
        </p:nvGraphicFramePr>
        <p:xfrm>
          <a:off x="5907487" y="-390492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352249" y="2533985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62612" y="3031297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10841680" y="323222"/>
            <a:ext cx="5858933" cy="1459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07487" y="284666"/>
            <a:ext cx="2715927" cy="1832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674" y="1597180"/>
            <a:ext cx="8406241" cy="519487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2A: Get Taxonomy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850741" y="1413206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/>
          <a:srcRect l="5282" t="28431" r="12773" b="22496"/>
          <a:stretch/>
        </p:blipFill>
        <p:spPr>
          <a:xfrm>
            <a:off x="560674" y="2791047"/>
            <a:ext cx="3142907" cy="324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784" y="2242630"/>
            <a:ext cx="7785100" cy="317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/>
          <a:srcRect b="35436"/>
          <a:stretch/>
        </p:blipFill>
        <p:spPr>
          <a:xfrm>
            <a:off x="560674" y="3298485"/>
            <a:ext cx="5729817" cy="23321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Output files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ew_prepped_tree.tre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smtClean="0">
                <a:solidFill>
                  <a:schemeClr val="accent3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cladeStat_nodes2tax.txt</a:t>
            </a: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ax_clades.txt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cladeStat_clade_size.txt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ode_info_dist_median.txt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ode_info_levels.txt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75416"/>
            <a:ext cx="5719233" cy="31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>
                <a:latin typeface="Times" charset="0"/>
                <a:ea typeface="Times" charset="0"/>
                <a:cs typeface="Times" charset="0"/>
              </a:rPr>
              <a:t>Incorporation of phylogeny into analysis may improve our understanding of which bacteria associate and are conserved across mammals.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Methods utilizing the phylogenetic structure of the microbiome are lacking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r="1"/>
          <a:stretch/>
        </p:blipFill>
        <p:spPr>
          <a:xfrm>
            <a:off x="6826900" y="3516306"/>
            <a:ext cx="4074551" cy="30218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13234" y="3100616"/>
            <a:ext cx="2541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Animal Species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19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20" name="Picture 3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8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1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4"/>
            <p:cNvPicPr>
              <a:picLocks noChangeAspect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5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6"/>
            <p:cNvPicPr>
              <a:picLocks noChangeAspect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30" name="Picture 47"/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8"/>
            <p:cNvPicPr>
              <a:picLocks noChangeAspect="1"/>
            </p:cNvPicPr>
            <p:nvPr/>
          </p:nvPicPr>
          <p:blipFill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0"/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51"/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52"/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53"/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4"/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56"/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57"/>
            <p:cNvPicPr>
              <a:picLocks noChangeAspect="1"/>
            </p:cNvPicPr>
            <p:nvPr/>
          </p:nvPicPr>
          <p:blipFill>
            <a:blip r:embed="rId2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8"/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7710879" y="4072698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8202266" y="4718536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913572" y="4870919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7698370" y="5162563"/>
            <a:ext cx="204810" cy="204810"/>
          </a:xfrm>
          <a:prstGeom prst="ellipse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8201083" y="5883430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910057" y="6101425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7262824" y="4769534"/>
            <a:ext cx="204810" cy="204810"/>
          </a:xfrm>
          <a:prstGeom prst="ellipse">
            <a:avLst/>
          </a:prstGeom>
          <a:solidFill>
            <a:schemeClr val="accent3">
              <a:alpha val="7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18"/>
          <p:cNvSpPr txBox="1">
            <a:spLocks/>
          </p:cNvSpPr>
          <p:nvPr/>
        </p:nvSpPr>
        <p:spPr>
          <a:xfrm>
            <a:off x="869409" y="3482130"/>
            <a:ext cx="5412103" cy="309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u="sng" dirty="0" err="1" smtClean="0">
                <a:solidFill>
                  <a:schemeClr val="accent3"/>
                </a:solidFill>
                <a:latin typeface="Times" charset="0"/>
                <a:ea typeface="Times" charset="0"/>
                <a:cs typeface="Times" charset="0"/>
              </a:rPr>
              <a:t>Monophylytic</a:t>
            </a:r>
            <a:r>
              <a:rPr lang="en-US" b="1" i="1" u="sng" dirty="0" smtClean="0">
                <a:solidFill>
                  <a:schemeClr val="accent3"/>
                </a:solidFill>
                <a:latin typeface="Times" charset="0"/>
                <a:ea typeface="Times" charset="0"/>
                <a:cs typeface="Times" charset="0"/>
              </a:rPr>
              <a:t> clade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:= a group of organisms all sharing a common ancestor</a:t>
            </a:r>
            <a:endParaRPr lang="en-US" b="1" i="1" u="sng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i="1" u="sng" dirty="0" err="1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Cladal</a:t>
            </a:r>
            <a:r>
              <a:rPr lang="en-US" b="1" i="1" u="sng" dirty="0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 Taxonomic Unit</a:t>
            </a:r>
            <a:r>
              <a:rPr lang="en-US" i="1" dirty="0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 (CTU) :=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a group of organisms all sharing a common ancestor that are statistically conserved among mammals.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2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907487" y="-390492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352249" y="2533985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62612" y="3031297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10841680" y="323222"/>
            <a:ext cx="5858933" cy="1459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07487" y="284666"/>
            <a:ext cx="2715927" cy="1832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2B: Get Taxonomy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850741" y="1413206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713437"/>
            <a:ext cx="8012541" cy="606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2481792"/>
            <a:ext cx="76454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1070" y="3719960"/>
            <a:ext cx="2942530" cy="2623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3431537"/>
            <a:ext cx="2578100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7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Output files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ew_prepped_tree.tre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cladeStat_nodes2tax.txt</a:t>
            </a:r>
          </a:p>
          <a:p>
            <a:r>
              <a:rPr lang="en-US" b="1" dirty="0" err="1">
                <a:solidFill>
                  <a:schemeClr val="accent3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</a:t>
            </a:r>
            <a:r>
              <a:rPr lang="en-US" b="1" dirty="0" err="1" smtClean="0">
                <a:solidFill>
                  <a:schemeClr val="accent3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ax_clades.txt</a:t>
            </a:r>
            <a:endParaRPr lang="en-US" b="1" dirty="0" smtClean="0">
              <a:solidFill>
                <a:schemeClr val="accent3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cladeStat_clade_size.txt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ode_info_dist_median.txt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ode_info_levels.txt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75416"/>
            <a:ext cx="5719233" cy="31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4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4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5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5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5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>
          <a:xfrm>
            <a:off x="6160517" y="1493267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29" name="Up Arrow 28"/>
          <p:cNvSpPr/>
          <p:nvPr/>
        </p:nvSpPr>
        <p:spPr>
          <a:xfrm>
            <a:off x="7289801" y="6378400"/>
            <a:ext cx="484632" cy="97840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243427"/>
              </p:ext>
            </p:extLst>
          </p:nvPr>
        </p:nvGraphicFramePr>
        <p:xfrm>
          <a:off x="2989886" y="-189095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9117072" y="2403572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840475" y="301397"/>
            <a:ext cx="5719865" cy="181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852743" y="486063"/>
            <a:ext cx="5719865" cy="181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3: Get Clade Stats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721" y="1885495"/>
            <a:ext cx="9001415" cy="53664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8767530" y="1609998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032" y="2654731"/>
            <a:ext cx="7797800" cy="673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72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Output files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ew_prepped_tree.tre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cladeStat_nodes2tax.txt</a:t>
            </a: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ax_clades.txt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cladeStat_clade_size.txt</a:t>
            </a:r>
            <a:endParaRPr lang="en-US" b="1" dirty="0" smtClean="0">
              <a:solidFill>
                <a:schemeClr val="accent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ode_info_dist_median.txt</a:t>
            </a:r>
            <a:endParaRPr lang="en-US" b="1" dirty="0" smtClean="0">
              <a:solidFill>
                <a:schemeClr val="accent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ode_info_dist.txt</a:t>
            </a:r>
            <a:endParaRPr lang="en-US" b="1" dirty="0" smtClean="0">
              <a:solidFill>
                <a:schemeClr val="accent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ode_info_levels.txt</a:t>
            </a:r>
            <a:endParaRPr lang="en-US" b="1" dirty="0" smtClean="0">
              <a:solidFill>
                <a:schemeClr val="accent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groupPtest.txt_stats.txt</a:t>
            </a:r>
            <a:endParaRPr lang="en-US" b="1" dirty="0" smtClean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75416"/>
            <a:ext cx="5719233" cy="31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91737" y="1503897"/>
            <a:ext cx="2743200" cy="50126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592146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3827635" y="2618651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Clade Taxonomy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37998" y="3115963"/>
            <a:ext cx="2379443" cy="2649579"/>
            <a:chOff x="3537998" y="3471563"/>
            <a:chExt cx="2379443" cy="264957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4"/>
            <a:srcRect r="38650"/>
            <a:stretch/>
          </p:blipFill>
          <p:spPr>
            <a:xfrm>
              <a:off x="3537998" y="3471563"/>
              <a:ext cx="2379443" cy="80048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4"/>
            <a:srcRect l="67993"/>
            <a:stretch/>
          </p:blipFill>
          <p:spPr>
            <a:xfrm>
              <a:off x="3754434" y="4904828"/>
              <a:ext cx="1886239" cy="1216314"/>
            </a:xfrm>
            <a:prstGeom prst="rect">
              <a:avLst/>
            </a:prstGeom>
          </p:spPr>
        </p:pic>
        <p:sp>
          <p:nvSpPr>
            <p:cNvPr id="14" name="Down Arrow 13"/>
            <p:cNvSpPr/>
            <p:nvPr/>
          </p:nvSpPr>
          <p:spPr>
            <a:xfrm flipH="1">
              <a:off x="4598627" y="4470796"/>
              <a:ext cx="197851" cy="39943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422" y="2183405"/>
            <a:ext cx="1745364" cy="4180737"/>
            <a:chOff x="793422" y="2335805"/>
            <a:chExt cx="1745364" cy="418073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5"/>
            <a:srcRect l="-1421" t="-2" r="47572" b="982"/>
            <a:stretch/>
          </p:blipFill>
          <p:spPr>
            <a:xfrm>
              <a:off x="898566" y="2335805"/>
              <a:ext cx="1640220" cy="1756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5"/>
            <a:srcRect l="60751" t="45252" r="1" b="-5108"/>
            <a:stretch/>
          </p:blipFill>
          <p:spPr>
            <a:xfrm>
              <a:off x="793422" y="4979359"/>
              <a:ext cx="1730588" cy="1537183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5"/>
            <a:srcRect l="58403" t="-1" r="1" b="54661"/>
            <a:stretch/>
          </p:blipFill>
          <p:spPr>
            <a:xfrm>
              <a:off x="1029321" y="3983684"/>
              <a:ext cx="1378710" cy="875284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3326127" y="1497872"/>
            <a:ext cx="2743200" cy="5018649"/>
          </a:xfrm>
          <a:prstGeom prst="roundRect">
            <a:avLst/>
          </a:prstGeom>
          <a:solidFill>
            <a:srgbClr val="64929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510059" y="2286841"/>
            <a:ext cx="2056194" cy="3751344"/>
            <a:chOff x="6516076" y="2396590"/>
            <a:chExt cx="2056194" cy="3751344"/>
          </a:xfrm>
        </p:grpSpPr>
        <p:pic>
          <p:nvPicPr>
            <p:cNvPr id="45" name="Content Placeholder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16076" y="2396590"/>
              <a:ext cx="2056194" cy="157065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51269" y="4657483"/>
              <a:ext cx="1332205" cy="1490451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>
          <a:xfrm>
            <a:off x="6160517" y="1493267"/>
            <a:ext cx="2743200" cy="5023239"/>
          </a:xfrm>
          <a:prstGeom prst="roundRect">
            <a:avLst/>
          </a:prstGeom>
          <a:solidFill>
            <a:srgbClr val="6CB966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077803" y="0"/>
            <a:ext cx="1148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THEORY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7509" y="1817550"/>
            <a:ext cx="1715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Cladal</a:t>
            </a:r>
            <a:r>
              <a:rPr lang="en-US" b="1" dirty="0" smtClean="0"/>
              <a:t> Diversity </a:t>
            </a:r>
          </a:p>
          <a:p>
            <a:pPr algn="ctr"/>
            <a:r>
              <a:rPr lang="en-US" b="1" dirty="0" smtClean="0"/>
              <a:t>Matrix</a:t>
            </a:r>
            <a:endParaRPr lang="en-US" b="1" dirty="0"/>
          </a:p>
        </p:txBody>
      </p:sp>
      <p:sp>
        <p:nvSpPr>
          <p:cNvPr id="28" name="Up Arrow 27"/>
          <p:cNvSpPr/>
          <p:nvPr/>
        </p:nvSpPr>
        <p:spPr>
          <a:xfrm>
            <a:off x="10109753" y="6331939"/>
            <a:ext cx="484632" cy="97840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5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024362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4008" y="263448"/>
            <a:ext cx="8522832" cy="1916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4A: Get Significance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703" y="1588405"/>
            <a:ext cx="8165893" cy="467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5"/>
          <a:srcRect r="7711" b="-1504"/>
          <a:stretch/>
        </p:blipFill>
        <p:spPr>
          <a:xfrm>
            <a:off x="617551" y="2321066"/>
            <a:ext cx="8181045" cy="670335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632703" y="3312603"/>
            <a:ext cx="8165893" cy="288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ptest.txt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Column1: Clade Name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2: Observed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3: Shuffled (1)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4: Shuffled (2)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etc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N: Shuffled (p)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6"/>
          <a:srcRect r="30255" b="22110"/>
          <a:stretch/>
        </p:blipFill>
        <p:spPr>
          <a:xfrm>
            <a:off x="674317" y="3228646"/>
            <a:ext cx="7404917" cy="31753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6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99757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4008" y="263448"/>
            <a:ext cx="8522832" cy="1916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4A: Get Significance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703" y="1588405"/>
            <a:ext cx="8165893" cy="467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5"/>
          <a:srcRect r="7711" b="-1504"/>
          <a:stretch/>
        </p:blipFill>
        <p:spPr>
          <a:xfrm>
            <a:off x="617551" y="2321066"/>
            <a:ext cx="8181045" cy="670335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632703" y="3312603"/>
            <a:ext cx="8165893" cy="288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ptest.txt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Column1: Clade Name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2: Observed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3: Shuffled (p1)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4: Shuffled (p2)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etc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N: Shuffled (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pM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)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8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869942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4008" y="263448"/>
            <a:ext cx="8522832" cy="1916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4A: Get Significance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703" y="1588405"/>
            <a:ext cx="8165893" cy="467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5"/>
          <a:srcRect r="7711" b="-1504"/>
          <a:stretch/>
        </p:blipFill>
        <p:spPr>
          <a:xfrm>
            <a:off x="617551" y="2321066"/>
            <a:ext cx="8181045" cy="670335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632703" y="3312603"/>
            <a:ext cx="8165893" cy="288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ptest.txt_stats.txt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Column1: Clade Name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2: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Observed Clade </a:t>
            </a:r>
            <a:r>
              <a:rPr lang="en-US" i="1" dirty="0" err="1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i="1" dirty="0" err="1" smtClean="0">
                <a:latin typeface="Times" charset="0"/>
                <a:ea typeface="Times" charset="0"/>
                <a:cs typeface="Times" charset="0"/>
              </a:rPr>
              <a:t>oreness</a:t>
            </a:r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3: Mean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Shuffled Clade </a:t>
            </a:r>
            <a:r>
              <a:rPr lang="en-US" i="1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4: SD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Shuffled Clade </a:t>
            </a:r>
            <a:r>
              <a:rPr lang="en-US" i="1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4: Z Score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5: p Value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0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989596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4008" y="263448"/>
            <a:ext cx="8522832" cy="1916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4B: Get Group Significance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829014" y="1636661"/>
            <a:ext cx="8165893" cy="288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groupMap.txt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0673" y="2815419"/>
            <a:ext cx="3060700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6724" y="2338422"/>
            <a:ext cx="3568700" cy="2781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6"/>
          <a:stretch/>
        </p:blipFill>
        <p:spPr bwMode="auto">
          <a:xfrm>
            <a:off x="1924384" y="1623548"/>
            <a:ext cx="8343232" cy="5234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17410" name="AutoShape 2" descr="ournal.pone_.0083197.g004.png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x-none" altLang="x-non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Animal Microbiome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4778" y="0"/>
            <a:ext cx="16617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MOTIVATION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39" name="Group 3"/>
          <p:cNvGrpSpPr>
            <a:grpSpLocks/>
          </p:cNvGrpSpPr>
          <p:nvPr/>
        </p:nvGrpSpPr>
        <p:grpSpPr bwMode="auto">
          <a:xfrm>
            <a:off x="11303703" y="-26988"/>
            <a:ext cx="928687" cy="7112000"/>
            <a:chOff x="8237538" y="0"/>
            <a:chExt cx="928687" cy="7112000"/>
          </a:xfrm>
        </p:grpSpPr>
        <p:pic>
          <p:nvPicPr>
            <p:cNvPr id="40" name="Picture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538" y="0"/>
              <a:ext cx="906462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3888" y="609600"/>
              <a:ext cx="900112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1905000"/>
              <a:ext cx="9144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2497138"/>
              <a:ext cx="901700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1825" y="3067050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3743325"/>
              <a:ext cx="901700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650" y="4421188"/>
              <a:ext cx="901700" cy="82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7"/>
            <a:stretch>
              <a:fillRect/>
            </a:stretch>
          </p:blipFill>
          <p:spPr bwMode="auto">
            <a:xfrm>
              <a:off x="8248650" y="5241925"/>
              <a:ext cx="901700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300" y="6192838"/>
              <a:ext cx="914400" cy="919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"/>
          <p:cNvGrpSpPr>
            <a:grpSpLocks/>
          </p:cNvGrpSpPr>
          <p:nvPr/>
        </p:nvGrpSpPr>
        <p:grpSpPr bwMode="auto">
          <a:xfrm>
            <a:off x="-234190" y="0"/>
            <a:ext cx="1171575" cy="6853238"/>
            <a:chOff x="-234950" y="-1588"/>
            <a:chExt cx="1171575" cy="6853238"/>
          </a:xfrm>
        </p:grpSpPr>
        <p:pic>
          <p:nvPicPr>
            <p:cNvPr id="50" name="Picture 4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-1588"/>
              <a:ext cx="947738" cy="63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579438"/>
              <a:ext cx="1014413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46300"/>
              <a:ext cx="936625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5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2762250"/>
              <a:ext cx="968375" cy="6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5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5725" y="3438525"/>
              <a:ext cx="1019175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5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4116388"/>
              <a:ext cx="952500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5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950" y="4895850"/>
              <a:ext cx="1163638" cy="65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3" y="1376363"/>
              <a:ext cx="941388" cy="77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481638"/>
              <a:ext cx="931863" cy="73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750" y="6208713"/>
              <a:ext cx="968375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067338" y="1825624"/>
            <a:ext cx="8030819" cy="5032376"/>
          </a:xfrm>
        </p:spPr>
        <p:txBody>
          <a:bodyPr/>
          <a:lstStyle/>
          <a:p>
            <a:pPr algn="ctr"/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3600" dirty="0" smtClean="0">
                <a:latin typeface="Times" charset="0"/>
                <a:ea typeface="Times" charset="0"/>
                <a:cs typeface="Times" charset="0"/>
              </a:rPr>
              <a:t>Are there microbial lineages conserved across mammalian hosts?</a:t>
            </a:r>
          </a:p>
          <a:p>
            <a:pPr algn="ctr"/>
            <a:endParaRPr lang="en-US" sz="36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3600" dirty="0" smtClean="0">
                <a:latin typeface="Times" charset="0"/>
                <a:ea typeface="Times" charset="0"/>
                <a:cs typeface="Times" charset="0"/>
              </a:rPr>
              <a:t>Are there microbial lineages conserved across mammalian orders?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2903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4008" y="263448"/>
            <a:ext cx="8522832" cy="1916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4B: Get Group Significance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32703" y="3312603"/>
            <a:ext cx="8165893" cy="288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groupPtest.txt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Column1: Clade Name + group ID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2: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Observed clade </a:t>
            </a:r>
            <a:r>
              <a:rPr lang="en-US" i="1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for group</a:t>
            </a:r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3: Shuffled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(p1) 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4: Shuffled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(p2) 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etc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N: Shuffled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(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pM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)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632704" y="1857077"/>
            <a:ext cx="8105020" cy="424258"/>
            <a:chOff x="-2034194" y="2243570"/>
            <a:chExt cx="13731110" cy="660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2034194" y="2243570"/>
              <a:ext cx="99314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74216" y="2251250"/>
              <a:ext cx="3822700" cy="6477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703" y="2603072"/>
            <a:ext cx="8362204" cy="5296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928381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4008" y="263448"/>
            <a:ext cx="8522832" cy="1916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4B: Get Group Significance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32703" y="3312603"/>
            <a:ext cx="8165893" cy="288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groupPtest.txt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Column1: Clade Name + group ID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2: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Observed clade </a:t>
            </a:r>
            <a:r>
              <a:rPr lang="en-US" i="1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for group</a:t>
            </a:r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3: Shuffled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(p1) 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4: Shuffled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(p2) 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mr-I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etc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N: Shuffled clade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(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pM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)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632704" y="1857077"/>
            <a:ext cx="8105020" cy="424258"/>
            <a:chOff x="-2034194" y="2243570"/>
            <a:chExt cx="13731110" cy="660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2034194" y="2243570"/>
              <a:ext cx="99314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74216" y="2251250"/>
              <a:ext cx="3822700" cy="6477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703" y="2603072"/>
            <a:ext cx="8362204" cy="529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5237" y="3809651"/>
            <a:ext cx="8572500" cy="2311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3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05" y="6277861"/>
            <a:ext cx="9067800" cy="11049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945281"/>
              </p:ext>
            </p:extLst>
          </p:nvPr>
        </p:nvGraphicFramePr>
        <p:xfrm>
          <a:off x="382873" y="-305826"/>
          <a:ext cx="10515600" cy="280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6" name="Diagram 35"/>
          <p:cNvGraphicFramePr/>
          <p:nvPr>
            <p:extLst/>
          </p:nvPr>
        </p:nvGraphicFramePr>
        <p:xfrm>
          <a:off x="8736840" y="2802991"/>
          <a:ext cx="3369226" cy="201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9053202" y="4684970"/>
            <a:ext cx="2597735" cy="1304605"/>
            <a:chOff x="9100174" y="3210404"/>
            <a:chExt cx="2808729" cy="14105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00174" y="3210404"/>
              <a:ext cx="2808729" cy="1350763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11062783" y="3726771"/>
              <a:ext cx="0" cy="894201"/>
            </a:xfrm>
            <a:prstGeom prst="line">
              <a:avLst/>
            </a:prstGeom>
            <a:ln w="31750">
              <a:solidFill>
                <a:srgbClr val="C8A3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9482151" y="2179658"/>
            <a:ext cx="181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Permutation Test</a:t>
            </a:r>
            <a:endParaRPr lang="en-US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8994907" y="1502277"/>
            <a:ext cx="2743200" cy="5023239"/>
          </a:xfrm>
          <a:prstGeom prst="roundRect">
            <a:avLst/>
          </a:prstGeom>
          <a:solidFill>
            <a:srgbClr val="C8A36F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4008" y="263448"/>
            <a:ext cx="8522832" cy="1916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Step 4B: Get Group Significance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32703" y="3312603"/>
            <a:ext cx="8165893" cy="288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groupPtest.txt_stats.txt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Column1: Clade Name + group ID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2: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Observed Clade </a:t>
            </a:r>
            <a:r>
              <a:rPr lang="en-US" i="1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 group </a:t>
            </a:r>
            <a:endParaRPr lang="en-US" i="1" dirty="0" smtClean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3: Mean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Shuffled Clade </a:t>
            </a:r>
            <a:r>
              <a:rPr lang="en-US" i="1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 group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4: SD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Shuffled Clade </a:t>
            </a:r>
            <a:r>
              <a:rPr lang="en-US" i="1" dirty="0" err="1" smtClean="0">
                <a:latin typeface="Times" charset="0"/>
                <a:ea typeface="Times" charset="0"/>
                <a:cs typeface="Times" charset="0"/>
              </a:rPr>
              <a:t>Coreness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in group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5: Z Score for group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Column 6: p Value for group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632704" y="1857077"/>
            <a:ext cx="8105020" cy="424258"/>
            <a:chOff x="-2034194" y="2243570"/>
            <a:chExt cx="13731110" cy="6604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2034194" y="2243570"/>
              <a:ext cx="9931400" cy="660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74216" y="2251250"/>
              <a:ext cx="3822700" cy="64770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703" y="2603072"/>
            <a:ext cx="8362204" cy="5296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00721" y="0"/>
            <a:ext cx="13692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TUTORIAL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10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Output files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>
                <a:solidFill>
                  <a:schemeClr val="accent5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accent5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ew_prepped_tree.tre</a:t>
            </a:r>
            <a:endParaRPr lang="en-US" b="1" dirty="0" smtClean="0">
              <a:solidFill>
                <a:schemeClr val="accent5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5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</a:t>
            </a:r>
            <a:r>
              <a:rPr lang="en-US" b="1" dirty="0" err="1" smtClean="0">
                <a:solidFill>
                  <a:schemeClr val="accent5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tus.txt</a:t>
            </a:r>
            <a:endParaRPr lang="en-US" b="1" dirty="0" smtClean="0">
              <a:solidFill>
                <a:schemeClr val="accent5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smtClean="0">
                <a:solidFill>
                  <a:schemeClr val="accent3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cladeStat_nodes2tax.txt</a:t>
            </a:r>
          </a:p>
          <a:p>
            <a:r>
              <a:rPr lang="en-US" b="1" dirty="0" err="1">
                <a:solidFill>
                  <a:schemeClr val="accent3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</a:t>
            </a:r>
            <a:r>
              <a:rPr lang="en-US" b="1" dirty="0" err="1" smtClean="0">
                <a:solidFill>
                  <a:schemeClr val="accent3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ax_clades.txt</a:t>
            </a:r>
            <a:endParaRPr lang="en-US" b="1" dirty="0" smtClean="0">
              <a:solidFill>
                <a:schemeClr val="accent3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cladeStat_clade_size.txt</a:t>
            </a:r>
            <a:endParaRPr lang="en-US" b="1" dirty="0" smtClean="0">
              <a:solidFill>
                <a:schemeClr val="accent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ode_info_dist_median.txt</a:t>
            </a:r>
            <a:endParaRPr lang="en-US" b="1" dirty="0" smtClean="0">
              <a:solidFill>
                <a:schemeClr val="accent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ode_info_dist.txt</a:t>
            </a:r>
            <a:endParaRPr lang="en-US" b="1" dirty="0" smtClean="0">
              <a:solidFill>
                <a:schemeClr val="accent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accent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ode_info_levels.txt</a:t>
            </a:r>
            <a:endParaRPr lang="en-US" b="1" dirty="0" smtClean="0">
              <a:solidFill>
                <a:schemeClr val="accent4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6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accent6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</a:t>
            </a:r>
            <a:endParaRPr lang="en-US" b="1" dirty="0" smtClean="0">
              <a:solidFill>
                <a:schemeClr val="accent6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accent6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accent6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test.txt_stats.txt</a:t>
            </a:r>
            <a:endParaRPr lang="en-US" b="1" dirty="0" smtClean="0">
              <a:solidFill>
                <a:schemeClr val="accent6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accent6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</a:t>
            </a:r>
            <a:endParaRPr lang="en-US" b="1" dirty="0" smtClean="0">
              <a:solidFill>
                <a:schemeClr val="accent6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accent6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groupPtest.txt_stats.txt</a:t>
            </a:r>
            <a:endParaRPr lang="en-US" b="1" dirty="0" smtClean="0">
              <a:solidFill>
                <a:schemeClr val="accent6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275416"/>
            <a:ext cx="5719233" cy="31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Overview</a:t>
            </a: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2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Overview</a:t>
            </a: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0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Output files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ew_prepped_tree.tre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tus.txt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cladeStat_nodes2tax.txt</a:t>
            </a:r>
          </a:p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ax_clades.txt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cladeStat_clade_size.txt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ode_info_dist_median.txt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ode_info_dist.txt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ode_info_levels.txt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test.txt_stats.txt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groupPtest.txt_stats.txt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1262" y="2080700"/>
            <a:ext cx="6900738" cy="3841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369579">
            <a:off x="25844" y="2570974"/>
            <a:ext cx="12171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2"/>
                </a:solidFill>
                <a:latin typeface="Times" charset="0"/>
                <a:ea typeface="Times" charset="0"/>
                <a:cs typeface="Times" charset="0"/>
              </a:rPr>
              <a:t>But First, remember to prep the OTU table and remove that nasty “#OTU ID” from standard QIIME output in </a:t>
            </a:r>
            <a:r>
              <a:rPr lang="en-US" sz="4000" b="1" dirty="0" err="1" smtClean="0">
                <a:solidFill>
                  <a:schemeClr val="accent2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otu.txt</a:t>
            </a:r>
            <a:endParaRPr lang="en-US" sz="4000" b="1" dirty="0">
              <a:solidFill>
                <a:schemeClr val="accent2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ggtree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Plot basic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Labeling select nodes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nodes which are significantly conserved across all mammals</a:t>
            </a:r>
          </a:p>
          <a:p>
            <a:pPr lvl="1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nodes which are significantly conserved across host taxonomic orders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Color edges by clade conservation rate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5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738958">
            <a:off x="-2001221" y="-2113281"/>
            <a:ext cx="9356361" cy="6858000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Workshop Outline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Tutorial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Visualization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Minitopics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Considerations for dada2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Managing python packages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ClaaTU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 to your own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21534" y="0"/>
            <a:ext cx="14484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OVERVIEW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6957" y="1825625"/>
            <a:ext cx="42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ggtree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Plot basic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Labeling select nodes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Color nodes which are significantly conserved across all mammals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Color nodes which are significantly conserved across host taxonomic orders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Color edges by clade conservation rate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2007" y="1690688"/>
            <a:ext cx="0" cy="484306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0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gtree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: a phylogenetic tree viewer for different types of annotations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204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Install </a:t>
            </a:r>
            <a:r>
              <a:rPr lang="en-US" dirty="0" smtClean="0">
                <a:latin typeface="Times" charset="0"/>
                <a:ea typeface="Times" charset="0"/>
                <a:cs typeface="Times" charset="0"/>
                <a:hlinkClick r:id="rId2"/>
              </a:rPr>
              <a:t>ggtree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try http:// if https:// URLs are not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supported</a:t>
            </a:r>
          </a:p>
          <a:p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source</a:t>
            </a:r>
            <a:r>
              <a:rPr lang="en-US" sz="2200" dirty="0">
                <a:latin typeface="American Typewriter" charset="0"/>
                <a:ea typeface="American Typewriter" charset="0"/>
                <a:cs typeface="American Typewriter" charset="0"/>
              </a:rPr>
              <a:t>("https://</a:t>
            </a:r>
            <a:r>
              <a:rPr lang="en-US" sz="2200" dirty="0" err="1">
                <a:latin typeface="American Typewriter" charset="0"/>
                <a:ea typeface="American Typewriter" charset="0"/>
                <a:cs typeface="American Typewriter" charset="0"/>
              </a:rPr>
              <a:t>bioconductor.org</a:t>
            </a:r>
            <a:r>
              <a:rPr lang="en-US" sz="2200" dirty="0"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sz="2200" dirty="0" err="1">
                <a:latin typeface="American Typewriter" charset="0"/>
                <a:ea typeface="American Typewriter" charset="0"/>
                <a:cs typeface="American Typewriter" charset="0"/>
              </a:rPr>
              <a:t>biocLite.R</a:t>
            </a:r>
            <a:r>
              <a:rPr lang="en-US" sz="2200" dirty="0">
                <a:latin typeface="American Typewriter" charset="0"/>
                <a:ea typeface="American Typewriter" charset="0"/>
                <a:cs typeface="American Typewriter" charset="0"/>
              </a:rPr>
              <a:t>") </a:t>
            </a:r>
          </a:p>
          <a:p>
            <a:r>
              <a:rPr lang="en-US" sz="22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biocLite</a:t>
            </a:r>
            <a:r>
              <a:rPr lang="en-US" sz="2200" dirty="0">
                <a:latin typeface="American Typewriter" charset="0"/>
                <a:ea typeface="American Typewriter" charset="0"/>
                <a:cs typeface="American Typewriter" charset="0"/>
              </a:rPr>
              <a:t>("</a:t>
            </a:r>
            <a:r>
              <a:rPr lang="en-US" sz="2200" dirty="0" err="1">
                <a:latin typeface="American Typewriter" charset="0"/>
                <a:ea typeface="American Typewriter" charset="0"/>
                <a:cs typeface="American Typewriter" charset="0"/>
              </a:rPr>
              <a:t>ggtree</a:t>
            </a: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")</a:t>
            </a:r>
          </a:p>
          <a:p>
            <a:r>
              <a:rPr lang="en-US" sz="2200" dirty="0">
                <a:latin typeface="American Typewriter" charset="0"/>
                <a:ea typeface="American Typewriter" charset="0"/>
                <a:cs typeface="American Typewriter" charset="0"/>
              </a:rPr>
              <a:t>library(“</a:t>
            </a:r>
            <a:r>
              <a:rPr lang="en-US" sz="2200" dirty="0" err="1">
                <a:latin typeface="American Typewriter" charset="0"/>
                <a:ea typeface="American Typewriter" charset="0"/>
                <a:cs typeface="American Typewriter" charset="0"/>
              </a:rPr>
              <a:t>ggtree</a:t>
            </a: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”)</a:t>
            </a:r>
          </a:p>
          <a:p>
            <a:endParaRPr lang="en-US" sz="22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# Install ape</a:t>
            </a:r>
          </a:p>
          <a:p>
            <a:r>
              <a:rPr lang="en-US" sz="2200" dirty="0">
                <a:latin typeface="American Typewriter" charset="0"/>
                <a:ea typeface="American Typewriter" charset="0"/>
                <a:cs typeface="American Typewriter" charset="0"/>
              </a:rPr>
              <a:t>l</a:t>
            </a: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ibrary(“ape”)</a:t>
            </a:r>
          </a:p>
          <a:p>
            <a:r>
              <a:rPr lang="en-US" sz="2200" dirty="0" err="1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sz="22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nstall.packages</a:t>
            </a: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(“ape”)</a:t>
            </a:r>
          </a:p>
        </p:txBody>
      </p:sp>
    </p:spTree>
    <p:extLst>
      <p:ext uri="{BB962C8B-B14F-4D97-AF65-F5344CB8AC3E}">
        <p14:creationId xmlns:p14="http://schemas.microsoft.com/office/powerpoint/2010/main" val="4284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11410</TotalTime>
  <Words>4583</Words>
  <Application>Microsoft Macintosh PowerPoint</Application>
  <PresentationFormat>Widescreen</PresentationFormat>
  <Paragraphs>1615</Paragraphs>
  <Slides>130</Slides>
  <Notes>119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American Typewriter</vt:lpstr>
      <vt:lpstr>Calibri</vt:lpstr>
      <vt:lpstr>Calibri Light</vt:lpstr>
      <vt:lpstr>Mangal</vt:lpstr>
      <vt:lpstr>ＭＳ Ｐゴシック</vt:lpstr>
      <vt:lpstr>Times</vt:lpstr>
      <vt:lpstr>Arial</vt:lpstr>
      <vt:lpstr>Office Theme</vt:lpstr>
      <vt:lpstr>Cladal Taxonomic Unit Discovery</vt:lpstr>
      <vt:lpstr>Cladal Taxonomic Unit (ClaaTU)</vt:lpstr>
      <vt:lpstr>The Animal Microbiome</vt:lpstr>
      <vt:lpstr>The Animal Microbiome</vt:lpstr>
      <vt:lpstr>Methods utilizing the phylogenetic structure of the microbiome are lacking</vt:lpstr>
      <vt:lpstr>Methods utilizing the phylogenetic structure of the microbiome are lacking</vt:lpstr>
      <vt:lpstr>Methods utilizing the phylogenetic structure of the microbiome are lacking</vt:lpstr>
      <vt:lpstr>Methods utilizing the phylogenetic structure of the microbiome are lacking</vt:lpstr>
      <vt:lpstr>The Animal Microbiome</vt:lpstr>
      <vt:lpstr>Methods utilizing the phylogenetic structure of the microbiome are lacking</vt:lpstr>
      <vt:lpstr>Methods utilizing the phylogenetic structure of the microbiome are lacking</vt:lpstr>
      <vt:lpstr>Workshop Goals</vt:lpstr>
      <vt:lpstr>Workshop Outline</vt:lpstr>
      <vt:lpstr>Workshop Outline</vt:lpstr>
      <vt:lpstr>Workshop Outline</vt:lpstr>
      <vt:lpstr>Workshop Outline</vt:lpstr>
      <vt:lpstr>Claadal Taxonomic Units can distill patterns that OTUs cannot</vt:lpstr>
      <vt:lpstr>Workshop Outline</vt:lpstr>
      <vt:lpstr>Workshop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Tutorial Dataset: Gut Microbiome 22 Animal species, 612 OTUs</vt:lpstr>
      <vt:lpstr>PowerPoint Presentation</vt:lpstr>
      <vt:lpstr>PowerPoint Presentation</vt:lpstr>
      <vt:lpstr>Workshop Outline</vt:lpstr>
      <vt:lpstr>Workshop Outline</vt:lpstr>
      <vt:lpstr>Install</vt:lpstr>
      <vt:lpstr>Tutorial Dataset: Gut Microbiome 22 Animal species, 612 OTUs</vt:lpstr>
      <vt:lpstr>Input Files</vt:lpstr>
      <vt:lpstr>Input File Requirements</vt:lpstr>
      <vt:lpstr>Input File Requirements</vt:lpstr>
      <vt:lpstr>Input File Requirements</vt:lpstr>
      <vt:lpstr>Input File Requirements</vt:lpstr>
      <vt:lpstr>Input Files</vt:lpstr>
      <vt:lpstr>PowerPoint Presentation</vt:lpstr>
      <vt:lpstr>Step 1A: Prepare Tree</vt:lpstr>
      <vt:lpstr>Output files</vt:lpstr>
      <vt:lpstr>Step 1A: Prepare Tree</vt:lpstr>
      <vt:lpstr>Step 1B: CTU Matrix</vt:lpstr>
      <vt:lpstr>Output files</vt:lpstr>
      <vt:lpstr>PowerPoint Presentation</vt:lpstr>
      <vt:lpstr>PowerPoint Presentation</vt:lpstr>
      <vt:lpstr>Step 2A: Get Taxonomy</vt:lpstr>
      <vt:lpstr>Output files</vt:lpstr>
      <vt:lpstr>Step 2B: Get Taxonomy</vt:lpstr>
      <vt:lpstr>Output files</vt:lpstr>
      <vt:lpstr>PowerPoint Presentation</vt:lpstr>
      <vt:lpstr>Step 3: Get Clade Stats</vt:lpstr>
      <vt:lpstr>Output files</vt:lpstr>
      <vt:lpstr>PowerPoint Presentation</vt:lpstr>
      <vt:lpstr>Step 4A: Get Significance</vt:lpstr>
      <vt:lpstr>Step 4A: Get Significance</vt:lpstr>
      <vt:lpstr>Step 4A: Get Significance</vt:lpstr>
      <vt:lpstr>Step 4B: Get Group Significance</vt:lpstr>
      <vt:lpstr>Step 4B: Get Group Significance</vt:lpstr>
      <vt:lpstr>Step 4B: Get Group Significance</vt:lpstr>
      <vt:lpstr>Step 4B: Get Group Significance</vt:lpstr>
      <vt:lpstr>Output files</vt:lpstr>
      <vt:lpstr>Workshop Outline</vt:lpstr>
      <vt:lpstr>Workshop Outline</vt:lpstr>
      <vt:lpstr>Output files</vt:lpstr>
      <vt:lpstr>Workshop Outline</vt:lpstr>
      <vt:lpstr>Workshop Outline</vt:lpstr>
      <vt:lpstr>ggtree: a phylogenetic tree viewer for different types of annotations</vt:lpstr>
      <vt:lpstr>Workshop Outline</vt:lpstr>
      <vt:lpstr>Plot trees</vt:lpstr>
      <vt:lpstr>Plot trees</vt:lpstr>
      <vt:lpstr>Labeling Nodes </vt:lpstr>
      <vt:lpstr>Workshop Outline</vt:lpstr>
      <vt:lpstr>Labeling Nodes: Label only CTUs conserved across all mammals </vt:lpstr>
      <vt:lpstr>Labeling Nodes: Label only CTUs conserved across all mammals </vt:lpstr>
      <vt:lpstr>Workshop Outline</vt:lpstr>
      <vt:lpstr>Labeling Nodes: Label only CTUs conserved across groups </vt:lpstr>
      <vt:lpstr>Labeling Nodes: Label only CTUs conserved across groups </vt:lpstr>
      <vt:lpstr>Labeling Nodes: Label only CTUs conserved across groups </vt:lpstr>
      <vt:lpstr>Labeling Nodes: Label only CTUs conserved across groups </vt:lpstr>
      <vt:lpstr>Workshop Outline</vt:lpstr>
      <vt:lpstr>Workshop Outline</vt:lpstr>
      <vt:lpstr>Labeling Branches: Color each branch by clade coreness value</vt:lpstr>
      <vt:lpstr>Workshop Outline</vt:lpstr>
      <vt:lpstr>Considerations for dada2</vt:lpstr>
      <vt:lpstr>Considerations for dada2</vt:lpstr>
      <vt:lpstr>Considerations for dada2</vt:lpstr>
      <vt:lpstr>Workshop Outline</vt:lpstr>
      <vt:lpstr>Step 0: Conda Install</vt:lpstr>
      <vt:lpstr>Step 1: Create a new python environment</vt:lpstr>
      <vt:lpstr>Step 2: Install NumPy</vt:lpstr>
      <vt:lpstr>Step 3: Install SciPy</vt:lpstr>
      <vt:lpstr>Step 4: Install DendroPy</vt:lpstr>
      <vt:lpstr>Workshop Outline</vt:lpstr>
      <vt:lpstr>Workshop Outline</vt:lpstr>
      <vt:lpstr>Install</vt:lpstr>
      <vt:lpstr>Command Examples Cheat Sheet</vt:lpstr>
      <vt:lpstr>General Commands Cheat Sheet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holly.k.arnold@gmail.com</dc:creator>
  <cp:lastModifiedBy>holly.k.arnold@gmail.com</cp:lastModifiedBy>
  <cp:revision>193</cp:revision>
  <cp:lastPrinted>2018-09-12T15:12:47Z</cp:lastPrinted>
  <dcterms:created xsi:type="dcterms:W3CDTF">2018-08-02T20:44:00Z</dcterms:created>
  <dcterms:modified xsi:type="dcterms:W3CDTF">2018-09-13T17:55:55Z</dcterms:modified>
</cp:coreProperties>
</file>